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9"/>
  </p:notesMasterIdLst>
  <p:sldIdLst>
    <p:sldId id="426" r:id="rId2"/>
    <p:sldId id="433" r:id="rId3"/>
    <p:sldId id="427" r:id="rId4"/>
    <p:sldId id="429" r:id="rId5"/>
    <p:sldId id="471" r:id="rId6"/>
    <p:sldId id="470" r:id="rId7"/>
    <p:sldId id="434" r:id="rId8"/>
  </p:sldIdLst>
  <p:sldSz cx="9144000" cy="5715000" type="screen16x10"/>
  <p:notesSz cx="6858000" cy="9144000"/>
  <p:embeddedFontLst>
    <p:embeddedFont>
      <p:font typeface="Orly's Font 2" panose="020B0604020202020204" charset="0"/>
      <p:regular r:id="rId10"/>
    </p:embeddedFont>
    <p:embeddedFont>
      <p:font typeface="Calibri" panose="020F0502020204030204" pitchFamily="34" charset="0"/>
      <p:regular r:id="rId11"/>
      <p:bold r:id="rId12"/>
      <p:italic r:id="rId13"/>
      <p:boldItalic r:id="rId14"/>
    </p:embeddedFont>
    <p:embeddedFont>
      <p:font typeface="Verdana" panose="020B0604030504040204" pitchFamily="34" charset="0"/>
      <p:regular r:id="rId15"/>
      <p:bold r:id="rId16"/>
      <p:italic r:id="rId17"/>
      <p:boldItalic r:id="rId18"/>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498" autoAdjust="0"/>
  </p:normalViewPr>
  <p:slideViewPr>
    <p:cSldViewPr snapToGrid="0">
      <p:cViewPr>
        <p:scale>
          <a:sx n="70" d="100"/>
          <a:sy n="70" d="100"/>
        </p:scale>
        <p:origin x="-72" y="-72"/>
      </p:cViewPr>
      <p:guideLst>
        <p:guide orient="horz" pos="151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font" Target="fonts/font6.fntdata"/><Relationship Id="rId10" Type="http://schemas.openxmlformats.org/officeDocument/2006/relationships/font" Target="fonts/font1.fntdata"/><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tableStyles" Target="tableStyles.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0T16:26:30.694"/>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2341 6522 5,'0'0'28,"0"0"-3,0 0-3,0 0-1,0 0-1,0 0-1,0 0 1,0 0-7,0 0-3,0 0-2,0 0 0,0 0 0,0 0-4,0 0 1,0 0 0,0 0 1,0 0 5,0 0-2,0 0 0,0 0-1,0 0-1,0 0 2,0 0 0,0 0 5,0 0-2,0 0-4,0 0 0,0 0-1,0 0 0,0 0-2,0 0-1,0 0 2,5 0-1,5 0-1,-5 0-2,5 0 0,-1 0 0,-5 0 0,7 0-1,-7-1 0,5-2-1,1 1 2,5 0 1,-10 0 0,8-2 1,-3 2-2,-5 0-1,-2 0 1,4 2-1,-7-2 1,5 2-1,-1 0 0,5-2-1,-3 0 1,3-2 1,1 0-1,-1 2 1,6-2 0,-7-2-1,3 0 2,-2 1 1,1 0-3,-1 3-1,-5 0 1,7-1-1,-7-1 0,11 1 1,-2-4-1,2 1 0,1 1 2,-4-2 1,3 1-3,-6-2 2,-2 4 0,-4 0 0,-3 2 1,5 0-2,-1-2 0,2-1 0,-1 2-1,3-3-1,7-2 2,-6-2-1,6 1 0,-6 2 0,-3 2 0,3-1 0,-5 2 0,6 0 0,10-2 0,-12 2-1,-3 0 2,5-2 0,0 2-2,-4 0 2,-2 0-1,-4 2 1,4 0-1,-4-1-1,4 3 2,-4 0-1,0 0 1,0-1-2,0 1 2,0 0-1,0 0 0,0 0 0,0-3 1,0 3-1,5-5 0,1-2 0,3 0 0,-5 0 0,3 3 0,-7 2 0,0 0 2,0 2-4,0 0 5,0 0-3,0 0 0,0 0 0,0 0-1,0 0 1,0 0 0,0 0-2,0 0 2,0 0 0,0 0-1,0 0-1,0 0-1,0 0-1,0 0-1,0 0-2,0 0-7,0 0-12,0 0-30,0 0-16,0 0 4,0 0-28</inkml:trace>
</inkml:ink>
</file>

<file path=ppt/ink/ink10.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0T16:26:30.687"/>
    </inkml:context>
    <inkml:brush xml:id="br0">
      <inkml:brushProperty name="width" value="0.21167" units="cm"/>
      <inkml:brushProperty name="height" value="0.21167" units="cm"/>
      <inkml:brushProperty name="color" value="#00B0F0"/>
      <inkml:brushProperty name="fitToCurve" value="1"/>
    </inkml:brush>
  </inkml:definitions>
  <inkml:trace contextRef="#ctx0" brushRef="#br0">1920 1487 5,'0'0'18,"0"0"0,0 0 1,0 0 0,0 0-2,0 0 1,0 0-2,0 0-6,0 0 0,0 0-3,0 0-2,0 0 2,0 0 1,0 0 0,0 0 2,0 0-2,0 0 3,0 0-2,0 0-1,0 0 3,0 2 0,0 1-2,0 4 4,0 1-6,0-2 0,0 0-2,0-4-1,0 3 0,0-4-3,4-1 1,-4 2 1,7 0 0,-7 1-1,0-2 4,0 3-1,0 0 3,0 1 0,0 0-1,0 0 0,0-1 0,0 0-3,0 0-1,4-1-2,-4 4 0,0-3 2,0 4 2,0-3 0,0 2-2,0-1 2,0 0 0,0 2 0,0-1-1,0-2 1,0 1-3,0-2-1,0 0-1,0 3 3,0-4-2,0 3 0,0-1-1,0 1 0,0 0 0,0 0 1,0 0-1,0 2 1,0 0 1,0 2 1,0-2-2,0 2 2,0-2-2,0 3 0,0-5 0,0-1 1,0 0-1,0 0 1,0-2 1,0 1 1,-4 3 1,-7-4-1,2 3-1,-1 2 0,5 0-2,-3 0 2,1 3-2,-1-5-1,3 0 0,-1 0 0,2 0 2,-1 0-2,1-2 1,-7 0 0,7 2 0,4-2-1,-4 0 0,-1 0 0,-1 2 0,1-2 1,5 4-1,-8-2-1,4 0 5,-3 1-4,3-1-3,0-3 6,-1 0-3,5-1 1,-6-1-1,6 2 1,-5-2 2,5 2-3,-8-1 1,1 4 0,-1 0-1,-1-2 1,-2 5-1,7-7 0,-7 5 2,7 0-2,0-4 0,-1 1 1,1 3-1,-2-2 0,1 2 0,-4-2-1,3 2 1,2-1 0,4-3-2,-4 2 4,4-1-4,0-4 2,0 2 0,-5 2 2,5-2-2,-4 4-2,4-2 4,-6-1-2,6 0 0,-5 1 0,5-2 0,-4 1 1,4 0 0,-5-1-2,5 2 1,-10 3 1,10-4-1,-4 4 0,-1-6 0,5 5 1,0-6-1,0 2 0,-6 0 0,6-2 0,-4 0 2,-1 3-3,1 1 3,4 0-2,-5 2 1,-5 0-1,5-1 0,-6 2 1,8-3 0,-2 0 0,1-2 1,-1 0-1,-1 0 1,6-2-1,0 2-1,-9 2 1,9-3 0,-11 7-1,8-4 0,3-3 0,-5 3 0,1-2 1,-1 0-1,5 1 0,-6-1 1,1-1-1,1 3 1,0 0-1,-3 1 1,-1-2-1,-3 2 0,7-4 0,-1 4 0,5-3 0,0 0 2,-4-2-2,4 0 0,0 2 0,0-2 1,0 0-2,0 0 1,-4 0 0,4 0 0,0 0 0,0 2 1,0-2-1,0 0 2,-7 1-2,7-1 2,0 0-2,0 0 1,-4 0-1,4 0 0,0 0 0,0 0 1,0 0-1,0 0 1,0 0-1,0 0 2,0 0-2,0 0 1,0 0 2,0 0-3,0 0 0,0 0 1,0 0 0,0 0-1,0 0 0,0 0 0,-4 0 2,4 0-2,0 0 1,0 0 1,0 0-2,0 0 0,0 0 0,0 0 1,0 0-1,0 0 0,0 0 0,0 0 2,0 0 0,0 0-2,0 0 2,0 0-2,0 0 1,-5 0 0,-1 0-1,2 0 0,-1 0 1,1 0 0,4 0-1,0 0 0,-11 0 0,7 0 0,0 0 0,-1 0 0,5 0 1,0 0-2,-6 0 2,6 0-1,0 0 0,0 0 1,0 0 1,-4 0-2,-1 0-1,1 0 2,0 0-1,-3 0-1,-1 0 2,8 0 0,-5 0-1,-1 0-1,6 0 1,-4 0 1,4 0-1,0 0 1,0 0-2,-5 0 2,5 0-1,0 0 0,0 0 0,-4 0 1,4 0-2,0 0 2,0 0 1,0 0-1,0 0-1,-6 0 0,6 0-1,-5 0 2,1 0-1,4 0-1,0 0-1,0 0 4,0 0-2,0 0 1,0 0-2,0 0 3,0 0-1,0 0-2,0 0 1,-4 0-2,-1 0 2,-1 0 0,2 0 2,4 0-2,-5 0-2,5 0-2,0 0 1,0 0 3,0 0 1,0 0-1,-4-1 2,-2-1-1,1 0 2,-3 0-1,3 0-1,5 2 1,-7 0-2,7 0 0,0 0 1,-3-2-1,-2 2 1,1-3-1,4 2 0,-6 1 0,6-3 0,-5 1 0,5 1 0,0 1 0,0-2 1,0 2-1,-4-2-1,4 2 3,-4-3-2,4 1 0,0 0-1,-7 1 2,-1 1-1,3-3 0,1 2 0,-2-1 1,1 2-1,5-3 0,0 3 0,0 0 0,0 0 1,0 0-1,0 0 2,0 0-2,-5 0 0,2-2 1,-4 0-2,2-2 2,-3 3 1,8-3-2,0 1 0,-4 3 0,4-2 0,0 2 2,-7 0-2,7 0 0,0 0 1,0 0 1,-4-3-2,-1 2 0,2-1 0,3 0 0,-7 0 0,2 0 0,5 0 1,-3 0-1,3-1 0,-5 2 1,5-1-1,-5 0 0,-1-2 0,2 1-1,-1 0 2,-5-1-2,5 0 1,1-2-1,0 2 1,-3 0 1,7-1-2,-4 3 2,0-4-2,4 5 1,-5-2 0,2 1 0,3 0 0,-7 1 0,7-1 0,0-1 0,-5 3 0,5-1 0,0 1 0,0 0 1,0 0-2,0-3 1,-4 3 0,4-2 0,-11 0 1,11-2-1,0 3-1,-4-2 1,4 3 0,-4-2 1,-1 0-1,5 2-1,0-2 2,0 2-2,-4-3 2,4 2-1,-6-1 0,6-2 0,-9 0-1,5 2 1,-7-2 1,11 2-1,0 2 0,0 0-1,0 0 2,0-2-1,0 2 0,0 0-1,-4-2 2,4 2-1,-5-2 0,1-1 1,4 1-2,-6 1 2,6-1-2,0 2 1,0-2 1,0 0-1,-5 2 0,5 0 0,0 0 0,0 0-1,0 0 2,0-2-1,0 2 0,0 0 0,0-5-1,-4 1 2,0 3-1,4-3 0,0 1 0,0-1 0,-7 2-1,7-2 1,-4 2 0,0 0-1,-1-2 1,-1 1 0,2-1 0,-1 1 0,1-1 0,4 1 0,-4 2 0,-3-3 0,7 2-1,0 0 2,-4 0-1,4 1 0,0 1 0,-4 0 1,4-3-1,0 3 0,-5-3-1,5 1 1,-10-1 0,10 1 0,0 0 0,0 0 0,-5 2 0,0-3 0,5 2-1,0-3 1,-3 2 0,3-1 0,-7 0 0,3-2 0,0 4 0,4-3 0,-5 1 0,5 3 0,0-2 0,0 2 0,0-3 1,0 3-2,0 0 2,0-1-1,-6 0 0,6-2-1,0-1 2,-5 0-1,5 0-1,-4 1 1,-1-4 1,5 3-1,0-2-1,0 2 0,-3 0 2,3 2-2,-7-2 1,2 2 0,5 0 0,0 2 1,-3-2-2,3-1 1,-5 1 1,5 1-2,0-3 1,0 4 0,0-2-1,0 2 1,0 0 0,0 0 0,0 0 0,0-2 0,0 2 0,0 0 0,0-3 0,0-1 0,-6 1 0,6-2 1,0 1-2,0 2 0,0 1 2,0-3-2,-5 1 1,5-1-1,0 2 1,0-2 0,0 3 0,0-2 0,0-1 0,0 0 0,0 1 0,-4 0 0,4-1 1,0 1-2,0 0 1,0-1 1,0 2-2,0-3 1,0 4 0,0-2 0,0 2 0,0-1 1,0 2-2,-5-2 2,5 0-2,0-3 2,-6 3-1,6 1-1,0-2 2,0 2-1,0-4 0,-4 3 0,-1 0 1,5 1-2,0-3 1,0 1 1,0 1-2,-4 0 2,4 0-2,0 0 1,0 1 0,0-2 0,0 1-1,0 2 2,-4-2-2,4 0 2,0 0-1,0-2-1,0 2 2,-7-4-1,7 2-1,0-2 1,0 0-3,0 0 3,0 2 0,0-1 1,0 2-1,0-1-1,0-1 1,0 1 0,-4 0 0,4 3 0,-4-4 0,-1 1 1,5 0-2,0 0 1,-6 3 0,6-2 0,0 1 1,0 0-2,0-2 2,0 3-1,-4 1-1,4-5 2,0 3-2,-5-2 1,5 2 0,0-3 0,0 4 0,0-1 0,0 0 0,0 0 0,0 2 0,0-2-2,0-1 2,0 2 2,0-2-4,0 2 4,0-1-4,-4-3 2,4 2 2,0-1-2,0 0 0,0 0 0,0-2-2,-4 2 4,4-1-4,-7-1 2,7 3 0,0-4 0,0 1 0,0 2 0,0 0 0,0 0-1,0 0 2,0 3-1,0-2-1,0 1 1,0 2 1,0-2-2,0 0 2,0 2-2,0-3 1,0 0 0,0 1 0,0-2 0,0 1 1,0 2-2,0-2 1,0 0 0,0 1 0,0-4 0,0 2 1,0-1-2,0 1 2,0 2-2,0-1 2,0 0-1,0 0 0,0 0-1,0 3 1,0-2 0,0 0 0,0 0 0,0 0 0,0 1 0,0-4 1,0-1-2,0 3 2,0-2-1,0 1 0,0 2-1,0 0 2,0 0-1,0 2 0,0-1 0,0-2 0,0 1 0,0-1 2,0 3-2,0-1 0,0-2 0,0 0-2,0 1 4,0-2-2,0-1 0,0 1 0,0 0 0,0 0 0,0-1 0,0-1 0,0 1 0,-4 1 0,4 0 0,0 3 0,0-4 0,0 0 0,-4 4 0,-1-1 1,5-2-2,-6 2 1,6-2 0,0 2 0,0 0 0,0 0 0,0 2 0,0-2 0,0 2 0,0-2 0,0 0 0,-9 2 1,9-4-2,-4 1 1,4-5 0,0 3 0,0-1 1,0-1-1,0 3-1,0 3 1,0-2 1,0 1-1,-4 0-1,4-2 1,0 3 0,0-1 0,0-1 0,0 0 0,0 2 0,0-3 0,0-2-2,0 0 4,0 0-2,0-2 0,0 2 0,-7 0 1,7-3-1,-4 4-1,4 1 1,0-1 0,0 3 0,0 1 1,0 1-2,0 0 1,0-3 0,0 2 0,0-1 0,0 0 0,0-3 1,0 1-2,0 0 2,0-2-1,0 2-1,0 1 1,0 1 1,0-3-2,0 3 2,0-2-2,0 0 1,0 0 0,0 0 1,0-2-2,0 2 2,0 0-1,0 4 0,0 0 0,0 0 0,0-3 0,0 3 0,0-3 2,0-3-5,0 1 4,0-2-2,0 0 4,0 1-5,0 0 2,0 0-1,0 0 2,0 4-2,0-2 2,0 0-1,0 3-1,0-4 2,0 1-1,0 1 2,0 0-2,0-1-2,0 0 2,0-1 0,0 0 0,0-2 0,4 0 0,3-2 0,-3 3 0,-4 0 0,4 0 0,-4 4 0,0 1 0,0-2 0,9 3 0,-9-2 0,0 0-1,6 2 2,-6-2-2,0 0 1,0 0 1,0-2-1,0-4 0,5 5 0,-1-2 0,-4 1 2,0-1-4,4 1 2,-4 1 0,7-3 2,-7 1-2,0 0-2,4-1 4,-4-2-4,0 3 4,0 1-2,0 0-2,0 3 4,0 1-4,4-3 2,-4 2 0,0 1-1,0 0 1,0-3 0,0 1 0,5-1 1,-1-2-2,2 1 1,-6 0 0,0 2 0,0 0 0,5 2 0,-5-4 0,4 2 0,-4-3 0,0 0 0,4 1 0,3-2 0,-3 0 0,-4 2 0,9-1 1,-9 1-2,4 2 1,2 1 0,-1 1 0,-5-2 0,0-1 1,4 1-2,-4-5 1,0 7 1,5-2-2,-5-3 1,0 5 0,0-2 0,0 0 0,0 2 1,0 0-1,0-2 0,6 0-1,-1-1 1,-2-2 0,2 1 0,-5 2 0,7 0-2,-4 0 2,2-2 2,-1-4-4,1 2 2,1 0 2,-1 0-2,-5 1 0,0 1 0,4 1 0,-4 3 0,4 0-2,-4-2 2,0 2 0,7-2 0,-4-1 0,2 1-1,0 0 2,-5-2-1,10 1 0,-5-2-1,-1 3 2,0 0-1,-4 1 0,0-4-1,0 2 2,0 0-1,7 1-1,-3-2 1,0 2 0,1-2 0,-1-1 0,7 0 0,-7-1 0,0 0-1,3 4 1,-7-1 0,4 3 0,-4 0 1,0 0-1,0-1-1,0 1 0,0 0 2,4-5-2,1 3 1,1-2 0,3 1 1,-9-4-2,4 5 2,0-1-2,-4 0 1,7 3 0,-7-2 0,4 2 0,5-2 0,-9 0-1,6 0 2,-6 0-1,9 0-1,-9 0 2,4 0-1,0 0 1,-4 2-1,0-2 0,0 0-1,0 2 1,0 0 0,0 0 0,0 0 0,0-2 0,0 2 0,7-1 0,-3-2 0,0 1 0,-4-2 0,5 2 0,-5 0 0,0 0 1,7 2-1,-7 0 0,0 0 0,0-2-1,0 2 1,0 0 1,0-2-2,3-2 1,6 0 1,-5-1-2,3 2 1,-3 1 0,-4 0 0,0 0 1,0 2-2,4 0 2,-4 0-1,0-2 0,0-1 1,0 3-1,0 0 0,0-1 0,5 1 0,2-4 0,-4 0 0,-3 1 0,5 2 0,-5-2-1,4 1 1,2-2 0,-1 3 0,0-4 0,-5 3 0,0 2 1,3-2-1,-3 2-1,0-2 2,0 0-1,0 1 0,5-4 0,-5 0-1,7 2 1,-7 1 0,8-2 1,3 0-2,-11 0 1,9 0 0,-6 0 0,-3 2 0,5 0 0,-5 2 0,7 0-1,-7 0 2,0-3-2,0 3 2,0 0-2,0 0 1,0 0 1,0 0-2,0 0 1,0-1 0,0-1 0,3 0 1,2 0-2,0 0 1,1-1 0,-6 1 0,0 1-1,4-2 2,-4 3-2,5-3 2,10 1-2,-11-1 1,5-1 0,-3 2 0,-2 1 0,-4 1 1,0-3-2,0 3 1,0 0 0,0 0-1,0 0 1,0 0 1,5-2-2,5 0 1,-5 0 1,-1 0-2,0 2 1,1-1 0,-5-2 0,0 3-1,0 0 1,6 0 0,3-2-1,1 0 0,3-4 2,-2 2-1,-7 0 0,5 0-1,-9 1 1,6 3 0,-6 0 2,0 0-3,0 0 0,0 0 1,5 0 0,-5 0-1,0 0 0,0 0-2,0 0 2,0-1 1,4-1 0,7 2 0,-7-2-1,0 0 2,1 2-2,-5 0 1,0 0-1,0 0 0,0 0-3,0 0 2,0 0-3,0 0 2,0 0 0,0 0 2,4 0 1,2 0-1,3 0 0,-5 0 0,7 0-2,-7 0 0,5 2 0,-3 0 1,3 1 1,2 2 2,-7-3 0,5 1-1,-5-2 0,7 1 0,-7 0 0,0 0-1,3 0 1,-3 0-5,0 0 4,1 3 2,6-2 1,-7-3-2,-4 4 1,5-2-2,-5 1 1,3-2 1,-3 1-2,7 2 2,-3-1-1,5 1-1,-3 0-1,-6-1 4,5 2-6,-1-3 4,-4 0 0,5 1 2,-2 4 0,4 1-4,-3-2 4,1 0-2,-5-1 0,4 0 0,-4 0-2,6-2 5,3 1-3,-4 0 0,-1 3 1,2-1 1,-6-2-3,5 0 2,-1-3-1,-4 3 0,4 1 1,-4-3-1,6 0 1,-6 0-2,0-1 2,0 1-2,0 1 1,0-1 1,0 4 0,0-2 1,0 0-1,5 0 0,-5-3 1,0 4-2,0-1 0,4 0 1,-4 0-1,0 0 1,0 0-2,5 2 1,-5-1 1,0 0-1,0-1 1,0 2-1,6-2 0,-6 1 1,0 1-1,4-2 0,-4 0 0,0 2 2,5-2-2,-5 2 0,4 0 0,0-2 0,-4 0 2,0 0-1,0 2-1,6-2 0,-6 2 1,0 2-2,0 2 3,0 3-2,5-3 0,-5-2 2,4 0-2,-4-4 0,0 1-2,5 0 4,-5 1-1,6-4-2,-6 0 2,4 2-1,-4-4-1,5 2 1,-1 1 0,0-1 1,-4 3-1,7-1 1,-7 4-2,4 1 2,0-2-1,1 2 1,1-1 0,-2 0-1,-4 0-1,5 0 1,3-3 0,-8 0 1,7-1-1,-3 0 0,0 2 0,-4-1 0,5 2 0,-5 2 0,0-2 1,0 2-1,0 0 0,6 0 0,-6-3 1,0 0-1,0 0 0,0-4 0,5 2 0,-5 0-2,4 0 3,-4 2-2,0 1 2,4 0-1,-4 2 1,0 1-2,7-3 2,-7 0-1,0-3-1,0 0 1,0-2 0,0-1 0,4-1 0,-4 4 0,0 1 0,0-1 0,0 0 1,4 0-2,-4 0 2,0 0-1,0 2 0,0-1 0,4 0 0,-4 2 0,0-1-1,0-3 1,5-1 1,-5 3-2,0-3 1,6 1 0,-1 2 0,-5-3 0,4 2 0,-4 0 0,0 0 1,0 0-1,4 2 1,-4 0-1,7-2 0,-3 4-1,-4-2 2,0-2-1,4 0 0,-4 0 2,0 3-3,0-4 2,5 6-2,-5-3 2,0-3-1,4 4 0,-4-3-1,6 0 2,-1 0-1,-5-2 0,4 0 0,-4 2 0,4-3 0,-4 4 0,0-2 0,7-2 1,-7 1-2,4-2 2,-4 3-1,0-2 0,0 1 0,0 0 0,0 0 0,0 0 0,0 1 1,0 0-1,0 2 0,4 0 1,-4-1-1,0 3 0,0-1 1,5-4-1,-5 2 0,0-2 0,0 1 0,0-1 0,0 3 0,0-2 0,4 2 2,-4 1-4,0 0 4,6 2-1,-6-2-2,0 2 2,0-2 0,0-2-1,0 3 1,0-3 0,0-1 0,0 4 0,0-3-2,0 1 2,0 2-1,0-1 0,0-2 1,5 2-2,-5-2 3,0 2-3,4-2 2,-4-2-1,0 4 1,0 0-1,0 0 0,0 2 0,0-2 1,0 0 0,0 0-1,0 0 2,0-2-2,0 3 1,0-1 1,0 0-1,0 0-1,0 2 0,0 0 1,0-2-1,0 0 1,0 2 0,0-4 0,0 0 1,0-2-2,0 0 2,0 0-1,0 0 0,0 3 1,0-1 0,0-1-1,0 2 2,0-1-2,0-1 0,0 0 0,0-1 0,0-1 0,0-1 0,0 0-1,0 3 1,0-1-1,0 1 2,0 0 0,0 1-1,0-2-1,0 2 2,0-2-2,0-1 1,0 2 0,0-1 0,0-2 0,0 0 2,0 0-2,0 0 0,0 0 0,0 0 0,0 0-1,0 0 0,0 0 1,0 0-1,0 0 0,0 0 0,0 0 1,0 0-2,0 0 1,0 0 1,0 0-1,0 0 1,0 0-2,0 0 1,0 0 0,0 0-1,0 0 2,0 0-1,0 0 0,0 0 0,0 0 0,0 0 0,0 0 1,0 0-2,0 0 2,0 0-1,0 0 1,0 0-2,0 0 2,0 0-2,0 0 2,0 0-2,0 0 0,0 0 2,0 0-3,0 0 1,0 0 1,0 0-1,0 0-1,0 0-1,0 0 0,0 0 0,0 0-4,0 0-8,0 0-6,0 0-12,0 0-6,0 0-32,0 0-41,0 0-24</inkml:trace>
</inkml:ink>
</file>

<file path=ppt/ink/ink1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0T16:26:30.688"/>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1070 4698 10,'0'0'35,"0"0"-4,0 0 0,0 0-2,0 0-10,0 0-4,0 0 1,0 0 6,0 0-5,0 0 0,0 0 3,0 0 0,0 0 2,0 0-1,0 0 0,0 0 0,0 0-5,0 0-3,0 0-5,0 0-1,0 0-5,6 0 2,-1 0 1,-1 0 0,4 0-1,-1 0 0,6 0 0,-2 0 1,-3 0 1,12 0 1,-5 0 2,8 0-5,1 0 3,0 5-3,-1-3 0,3 2-3,-13 0 1,7 0 1,-5-1-2,-2 0-1,5 2 3,7-4-2,0 1-1,-1 2 1,-5-2 0,5 2 0,-4 0 0,-2 1 0,2-1-1,4-1 1,4 2 0,-9-1 1,0 1-2,1-5 2,-7 0 0,2 3-1,-5-3-1,3 0 1,-1 2-1,0-2 0,-1 0 1,-3 0-1,-3 0 1,5 0-1,-1 0 0,-2 2 0,-3-2 1,0 0-1,-4 0 0,4 0-1,-4 0 2,0 0-1,0 0 0,5 0 0,-5 0-1,10 0 1,-1 0 0,2 0 0,4 0-1,-2 0 2,-2 0-1,-7 0 1,0 0-1,-4 0 0,0 0 1,0 0 1,0 0 1,0 0-1,0 0-1,0 0 0,0 0-1,0 0 0,0 0 0,0 0 0,0 0 0,0 0 0,0 0 0,0 0-1,0 0 0,0 0-1,0 0-2,0 0 0,0 0-3,0 0-5,0 0-5,0 0-16,0 0-9,0 2-17,0 0-15,0 2-39,0 4-19</inkml:trace>
</inkml:ink>
</file>

<file path=ppt/ink/ink1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0T16:26:30.689"/>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1028 5279 10,'0'0'27,"0"0"-1,0 0 0,0 0 4,0 0-4,0 0-6,0 0-1,0 0-5,0 0 2,0 0-1,0 0 3,0 0-1,0 0 1,0 0 2,0 0 1,0 0 0,0 0-2,0 0-5,0 0 1,0 0-2,0 0 0,0 0-2,0 0-2,0 0 3,0 0-2,0 0 5,0 0-6,0 0-2,0 0-1,0 0-3,0 0-2,0 0 0,0 0 2,20 0-1,3 0-1,1 0 0,6 0 1,-6 0-3,15 2 2,-7 0 0,-3 0 0,9-2 0,-9 2-2,11 0 2,7 0-1,-4 0 1,0 2-1,0 0 0,1 0 0,-10-3 0,-2 3-1,-8-1 2,-5 1-1,5-2-1,-5-2 1,1 0 0,-5 0 0,-2 2 0,2 0 0,0 0 0,-7 2 0,8-4 0,-12 2 0,7-2 0,-11 0 0,4 0 0,-4 2 1,0-2-1,0 0 0,0 0 1,0 0-1,0 0 1,0 0-1,0 0 0,0 0 1,0 0 1,0 0-1,0 0 0,0 0-1,0 0 0,0 0 0,0 0 0,0 0 1,0 2-1,0-2 0,0 0-1,0 0 1,0 0 0,0 0 0,0 0 0,0 0-2,0 0-2,0 2 0,0-2-7,0 0-6,0 1-15,0-1-29,0 3-28,0-2 14,0 2-26</inkml:trace>
</inkml:ink>
</file>

<file path=ppt/ink/ink1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0T16:26:30.690"/>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971 5823 6,'0'0'25,"0"0"11,0-1 1,0 1-3,0-3-4,0 3 0,0 0-6,0-2 3,0 2-4,0 0 6,0 0-2,0 0-3,0 0-6,0 0-7,0-2 0,0 2-3,0 0-1,0 0-2,0 0 0,0 0-2,0 0-1,0 0 1,0 0-2,0 0 0,0 0-1,13 0 2,7 0 1,9 0 0,4 0 1,-3 0 0,-2 0-1,4 0-1,-2 0-1,-6 0-1,4 0 1,2 2-1,-10 0 0,8 1 0,4-3 2,-6 0-1,2 0-1,0 0 0,6 1 1,-14-1 0,8 0-1,-5 3 0,8-3 0,-3 2 0,-5-2 0,-3 2 0,-6-2 0,-5 0 1,2 0-1,2 0 1,-13 0 0,7 0-1,-7 2 1,0-2 0,0 0 1,0 2-1,0-2-1,0 0 0,0 0 0,0 0-1,0 0 1,0 0 1,0 3 0,0-3-1,0 0 0,0 0 0,0 0 0,0 0-1,0 0 1,0 0 1,0 0-2,0 0 0,0 0 1,0 0 0,0 0 0,0 0 0,0 0-2,0 0 2,0 0 0,0 0-2,0 0-1,0 0-2,0 0 0,0 0-4,0 0-9,0 3-13,0-3-22,0 2-9,0 4-22,0 1-35</inkml:trace>
</inkml:ink>
</file>

<file path=ppt/ink/ink1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0T16:26:30.691"/>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149 6085 12,'0'0'29,"0"0"-2,0 0 1,0 0-3,0 0-1,0 0 0,0 0-4,0 0-1,0 0-7,0 0-4,0 0-3,0 0-4,0 0 0,0 0 2,5 0 3,9 0 4,-1 0 0,2 8 3,-10-2-2,10 3 2,-12-3 1,13 2-3,3 0-2,-7 2 1,4-1-1,-1 4 0,-2-2-4,6 2 0,-4-2 1,0 2-1,-7-3 0,4 3-1,-4-3-1,0-1-2,3 2 2,9-3-2,-5 0 0,1 1 0,0-3 0,-6-1 0,-5 2 2,3-2-1,-3 0-2,5-1 2,-5 1-1,5-2-1,-1 1 0,-5-1 0,-4 1 0,4-3-1,7-1-1,-11 0 3,0 0 1,0 0-2,0 0 3,0 0-3,0 3 1,0-2-1,0 2 1,0-3-1,0 0 1,0 0-1,0 0 1,0 0 1,0 0-2,0 0 0,0 0 0,0 0-1,0 0 0,0 0-2,0 0-3,0 0-4,0 0-12,0 0-16,0 0-5,4 0-8,1 0-14,5 0-17</inkml:trace>
</inkml:ink>
</file>

<file path=ppt/ink/ink1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0T16:26:30.692"/>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960 6374 12,'0'0'23,"0"0"-4,0 0-2,0 0 5,0 0-3,0 0 3,0 0-3,0 0-1,0 0-1,0 0-4,0 0 1,0 0-2,0 0 1,0 0-2,0 0 2,0 0-3,0 0-2,0 0 5,0-2-2,0 2 1,0 0-2,0 0-3,0-4 0,0 4-3,0-4 0,0 2 3,0-4-1,0 0 0,11 0 0,-3 2-2,-1 0 2,1 0 0,7-2-1,-10 1-4,3 0 3,3-1-2,-2 0-1,1 2 0,-1-1 2,2 2-3,-3-3 2,3-1 0,-3 1-2,-3 3 4,10-4-1,0-1 1,-7 2 3,1-2-1,-2 2-1,-3-1 0,-4 6-4,0 1 2,4 0-1,-4 0-1,0 0-1,0-3-1,0 3-1,0 0 2,4 0 0,3-1 0,1-3-1,-3-1 2,6 1-1,-7 3-1,0-2 2,0 2 1,2-2-4,-1 1 2,0-2 2,-2 0-4,9 0 4,-4 0-4,-3 1 4,5-2-2,-5 2 0,-2 0 0,4-1 0,-3 1 0,1 2 0,-5-1 0,4 2-2,-4 0 2,4-2 0,-4 0 0,11-3 2,-7-1-2,1 1 0,5 0 0,-5 0 1,-5 4-1,0-1-1,8 2 2,-8 0-2,0 0 1,0 0 0,0 0 0,0 0-2,0 0 4,0 0-2,0 0 0,0 0 0,0 0-3,0 0 2,0 0-1,0 0 0,0 0 2,0 0 0,0 0-3,0 0 2,0 0-1,0 0-2,0 0-9,0 0-11,0 0-12,0 0-20,0 0-5,0 0-27,0 0-17</inkml:trace>
</inkml:ink>
</file>

<file path=ppt/ink/ink1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0T16:26:30.693"/>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1763 6201 1,'0'0'17,"0"0"3,0 0 2,0-2-5,0 2-2,0 0 5,0 0 2,0 0 0,0 0-5,0 0 6,0 0-7,0 0-6,0 0-3,0 0-2,0 0-2,0 0-2,0 0 3,0 0-2,0 0 1,0 0 1,0 0 5,0 0-1,0 0-4,0 0 2,0 0-1,10 0 2,-10 2 0,3 1-2,4 0 2,-2-1 0,-1 2-1,5 0-1,1 1 1,-5-2 0,10 2 2,-11-4-5,0 6 2,3-3 0,-3 0 2,1 2-2,4 1 2,1-4-2,-5 3 0,10 0-1,-11 0-1,5-1 0,1-2-1,-5 1-1,6 1-1,-7-2 2,0 0-1,1 0 2,-1 0-1,-4 1 0,6 0 3,-1 2-3,-1-2 2,1 2 0,1 0-1,-2-2-2,1 1 2,-1-1-2,3-1-1,-4-1 0,2 2 1,0 0 0,-1 0-1,2 0 0,-1 2 0,10-1 1,-7-1 0,1 6 1,2-4-2,-3 0 2,-1-2-1,-2 0 0,-1-4-1,-4 3 0,0-3 0,0 0-1,4 0 1,-4 0-1,0 1-1,5 1 4,1 2-1,3-2-2,-5 3 1,2-4 1,-1 2-2,0-2 1,-2-1-3,4 2 2,-2 0 0,-1 1 1,0-2 0,1 2 0,1-1 0,-2 2 0,1-2 0,-1 1 0,2-3 0,-6 3 0,0-3-1,0 0 1,0 0-1,0 0-1,0 0-5,0 0-7,0 0-3,0 0-7,0 0-10,0 0-13,0 0-7,0 0-33,0 0-15</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0T16:26:30.695"/>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635 7548 5,'0'0'30,"0"0"-5,0 0-3,0 0-2,0 0 1,0 0 5,0-2 2,0 2-7,0 0-7,0 0 3,0 0-1,0 0 0,0 0 1,0 0 7,0 0-2,0 0-2,0 0-4,0 0-7,0 0-5,0 0 2,0 0 4,0 0 6,5 8-2,10-2-3,-7 4 0,8 0-2,-8 2 3,3 1 0,-2-1-6,-1 0 0,-1-4-3,1 2 3,-3-2-4,5 0 2,-5 1-1,3-2 0,-2 2-2,-1-2 2,-1 4-1,7-1 0,-7 0 0,0-1 1,7-4-1,-2 3 0,-5 0-1,11 0 0,-11 5 2,7-5 1,-7 1-2,1 2-1,-1-4 0,11 3 1,-11-1-1,1 0 0,1 1 1,-1-2-2,3 0 0,2 2 2,-5-1-3,0-2 2,10 2-1,-12-1 1,2-1-1,6 1 0,-2 4 3,-6 1-1,9-3 0,-4 1-1,-2-2 0,-1 2 0,-1-2 0,-4-1 0,4 2 0,1 1 1,1-1-2,-2 2 0,1-2 1,-1-2-1,7-1 0,-7-4 0,0 3 2,1 0-2,-5-2 1,10 3 0,-5 0 0,-1 4-1,2-1 1,-1-2-2,3 1 1,-1 0 2,-3 1-2,5-1 0,-5-3 1,3-2 0,1 0-1,-4-2-2,3-2 1,-7 0 0,4 4-1,5 0 2,-5 5 1,6-4 0,0 2-1,0 0 1,3 0-1,-2-2 1,-7 2 0,7-1-3,-2-2 1,1-3 0,-1 6 0,-1-4 3,3 0-3,-2 1 0,1-2 1,-1 0-1,2 2 2,-3 0 0,3-2-2,2 3 2,2-5-1,0 3 0,-2-1 1,7 0-1,-5 0 0,-7 0 1,3 1 0,-2-3-1,1 1-1,-5-1 2,3 2 0,3-2-1,-7 0 0,7 0 2,-3 0-2,-3 0 1,5 0 0,10 0-1,-12 0 1,1 0-1,6 0 1,0 0-1,-6 0 1,6 0 0,0 0 0,-6 0 4,1-2-5,-1 1 1,-5-4 1,7 1-1,-7 1 0,5 1 0,-3-3-1,-6 1 0,9 2 1,0-4-1,-3 1 1,3 4 1,-5-2-2,3 0 0,1-2 0,0 2 0,4-1 1,-4-2 0,2 1-1,-5 2 1,0-1-1,1 2 0,-6 2 0,4-3-1,-4-1 2,8 3-2,-3-2 2,6-1-1,-3 2 0,-1-3 0,6 5 1,2-2-1,-7-10 0,7 3 1,0-1-1,-10 1 0,3 1 0,-1-2 0,-3 2 1,0-1 0,1 2-1,-5 1 0,10-2 0,-5 1 0,-1 0 0,0 0-1,-4 0 1,6 2 1,-6-1-2,0 5 2,0-4-1,0 1 0,5 1 0,-5 0 0,0 3 0,0 0 0,0 0 0,0 0 1,0 0 1,0 0-1,0 0-1,0 0 0,0-2 0,0 2 0,0 0 0,0 0 0,0 0 0,0 0 0,0 0 0,0 0 0,0 0 1,0 0-1,0 0 0,0 0 1,0 0-1,0 0 0,0 0 1,0 0-1,0 0 0,0 0-1,0 0 1,0 0 0,0 0-1,0 0 1,0 0 0,0 0-1,0 0-4,0 0-1,0 0-9,0 0-3,0 0-5,0 0-12,0 0-10,-15 0-12,-4 0-35,6 0-9,-7 0-104</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0T16:26:30.696"/>
    </inkml:context>
    <inkml:brush xml:id="br0">
      <inkml:brushProperty name="width" value="0.15875" units="cm"/>
      <inkml:brushProperty name="height" value="0.15875" units="cm"/>
      <inkml:brushProperty name="color" value="#00B0F0"/>
      <inkml:brushProperty name="fitToCurve" value="1"/>
    </inkml:brush>
  </inkml:definitions>
  <inkml:trace contextRef="#ctx0" brushRef="#br0">1268 3539 6,'0'0'23,"0"0"-2,0 0 0,0 0 7,0 0-10,0 0-3,0 0-4,0 0-1,0 0-1,0 0-2,0 0 12,0 0-2,0 0 5,0 0 4,0 0-2,0 0-3,0 0-3,0 0-4,0 0-4,0 0 0,0 0-1,0 0-5,0 0-2,0 0 1,0-2-1,5-2 0,3 0-1,2-2 1,-1 3-1,6-2 0,-2-1-1,2 0 1,5 0 1,-5 1-1,8-4 1,-8 3-2,2 2 0,-2-1 1,5 2-2,-1-1-1,1 2 2,-1 0 2,0-2-4,5 2 4,-5 0-2,-6 2-2,2 0 1,0 0 0,-2 0 1,2 0 0,5 0 2,-5 0-3,-2 0 2,6 0 1,-4 0-2,-7 0 1,3 0-1,-2 0 0,1 0 1,-1 0-2,2 0 0,2 0 2,2 0-1,-7 0 0,3 0 1,4 0-1,-7 0 2,8 0 0,-7 0 0,5 0-1,1 0 0,-6 0 0,0 0-2,1 0 0,-5 0 0,-1 0 1,2 0 2,-1 0 1,3 0-2,-8 2-1,5-2 0,-5 2 0,0-2 2,0 2 1,0-2-1,0 2 2,6 0 0,-2 0 1,1 2-4,-1-1-1,3-3 0,-4 1 1,2-1-1,-5 0-1,8 0 1,-8 0 1,0 2 0,0-2 1,0 2-1,0-2 2,0 0 0,0 0-3,0 0 1,0 0 0,0 0-1,0 0-1,0 0 1,0 0 0,0 0-1,0 0 1,0 0-4,0 0 1,0 0-6,0 0-4,0 0-10,0 0-23,0 0-20,0 0 5,0 0-64</inkml:trace>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0T16:26:30.697"/>
    </inkml:context>
    <inkml:brush xml:id="br0">
      <inkml:brushProperty name="width" value="0.21167" units="cm"/>
      <inkml:brushProperty name="height" value="0.21167" units="cm"/>
      <inkml:brushProperty name="color" value="#FFE465"/>
      <inkml:brushProperty name="fitToCurve" value="1"/>
    </inkml:brush>
  </inkml:definitions>
  <inkml:trace contextRef="#ctx0" brushRef="#br0">0 37 19,'0'0'17,"0"0"-3,0 0 0,0 0 2,0 0-6,0 0 0,0 0 3,0 0 6,0 0-4,0 0 3,0 0 1,0 0-2,0 0-2,0 0 3,0 0 5,0 0-3,0 0 5,0 0-3,0 0-2,0 0-1,0 0-3,0 0-3,0 0-2,0 0 2,0 0-3,0 0-1,0 0-1,0 0-3,0 0-1,0 0-2,0 0 0,0 0-1,0 0-1,0 0 1,0 0-1,0 0 4,0 0 3,6-1 1,7-3-4,-2 0 1,-7 1-2,4 3 0,3-3 1,-2 0-3,2 2 1,-3-1-2,-3 2 1,1-2-2,-2 2 3,1-2-2,-1 0 1,-4 2 1,11 0-2,-11 0 0,0 0 1,4 0 1,-4 0-2,0 0 0,0 0 0,0 0-2,0 0 1,4 0 1,7 0 0,-3-2 1,4-2-1,-9 1 0,2 3 0,-1-1 2,-4 1-1,0 0 0,0 0-2,0 0 1,0 0 1,0 0-2,0 0 2,0 0-2,0 0 1,0 0 2,0 0-4,0 0 3,0 0-2,0 0 2,0 0-1,0 0 1,0 0-2,0 0 2,0 0-2,0 0 0,0 0-2,0 0 1,0 0-4,0 0-8,0 0-11,0 0-12,0 0-5,0 0-15,0 0-7,0 0-34</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0T16:26:30.699"/>
    </inkml:context>
    <inkml:brush xml:id="br0">
      <inkml:brushProperty name="width" value="0.21167" units="cm"/>
      <inkml:brushProperty name="height" value="0.21167" units="cm"/>
      <inkml:brushProperty name="color" value="#00B0F0"/>
      <inkml:brushProperty name="fitToCurve" value="1"/>
    </inkml:brush>
  </inkml:definitions>
  <inkml:trace contextRef="#ctx0" brushRef="#br0">135 2051 3,'0'0'28,"0"0"-3,0 0-5,0 0-3,0 1-4,0 4-2,0-3 0,0 2 1,0-1-1,0 2 0,0 0-2,0 0 2,0 1-1,0 2-3,0-1-1,0 0-2,0 0-3,0-2 1,0 0 1,0 1-1,0-3-1,0 4 1,0-3 0,0 1-2,0 0 0,0-1 0,0 2 1,0-2 0,0 2 2,0 0-2,0 0 0,0 0 1,0 0 2,0 1 1,0 0-3,0-1-2,0 3 2,0-1-1,0-2-1,0-2 0,0 0 2,0 1-2,0-2 0,0 5 1,0-1-1,0 0 2,0 2-1,0-1 1,0 1 0,0-4-1,0 1-1,0-2 1,0-1 0,0 2-1,0-1 2,0-2-2,0 4 0,0-2 1,0 0-2,0 2 2,0 0-2,0 0 2,0 2-1,0-2 1,0 1 1,0-1-2,0 0 0,0-2 0,0 0 1,0-1-1,0 0 0,0 1 0,0 0 0,0 0 2,0-2-1,0 2-2,0 1 2,0 0-1,0-1 0,0 4 1,0-2-1,0 1 1,0-2-1,0 2 0,0-1 1,0 0-1,0-2 1,0 0-1,0 0 2,0 2-2,0-1 2,0 4-2,0-3 1,0 3-2,0-3 2,0-1 0,0 3-2,0 1 2,0-2 1,0 0-1,0-4 0,0 2 0,-4-2 1,4 2-2,-9 1 2,9 4-2,0-3 1,-6 1-2,6-2 2,-4-5-1,4 3 0,0-2 1,-5 5-1,5-1 1,-4-2 0,4 1-1,-6 3 1,6-3-1,0 1 2,0 0-2,0-5 0,0 4 1,0-1 1,0 0-1,0 0 2,0 0-3,-5-2 2,1 2-2,0 1 1,4-1 3,0-3-6,0 1 4,0 1-1,0-2-2,0 2 2,0-1-1,0 1 0,0 1 1,-7 3-1,3 1 2,0 0-2,4 0 1,0 0-1,0 0 0,-5-2 0,5 0 0,-4 3 0,4-3-1,0 2 1,0-2 0,-6-1 0,6 3 0,0-5 3,0 3-3,0 0 0,0 0 0,0 2 1,-5 0 1,1 0-1,4 0-1,0-1-1,0 0 3,0 1-3,-4-2 1,-11 1 1,15 1-2,0 1 2,0-4-1,0 3 0,-5 2 0,5-2 2,-4 0-2,-2 2 0,6-2 0,0 1 0,-5-3 0,5 2 0,0-4 1,0 0-1,0-2 0,0 0 0,0 2 0,0 0 0,0 2 0,0 2 0,0-2 0,0 1 0,0 1 0,0-2 0,0-1-1,-4 2 2,4-1-1,0-3 0,0 3-1,0 1-1,-4-1 4,4 2-2,0-2-2,0 0 2,0 3 0,0-3 2,0-3-4,0 2 1,0-4 0,0 3 1,0 3-1,0-1 3,0-2-2,0 1-1,0 0 2,0-1 0,0 2 1,0-5-2,0 4 0,0 1 0,0-1 0,0 2 0,0 0 1,0-2-1,0 1 0,0-1 0,0 0-1,0-1 1,0-1 0,0 1 0,0 0 0,0-1 0,0 2 0,0 1 0,0-2 1,0 2-2,0 2 2,0-2-1,0 1 0,0 3 1,0-4-1,0-1-1,0 2 2,4-4-1,-4 3 0,4-1 1,-4-2-2,0 1 1,5 1 0,-5 1 0,0-3 0,0 4 0,0-1 1,0 0-1,0 0 0,6-2 0,-6 4 1,0-4-1,4 0 0,-4 1 0,0-3 0,0 1 0,0 1-1,0 3 1,0-4 0,0 1 0,0-2 0,0 1 0,0 1 0,5-1 1,-5 4-1,0-1 0,4 2 1,-4-1 0,0 0 1,0 1-2,0-2 1,0 3-1,0-5 1,0 1-1,0 0 0,0 1 1,0-3 0,0 2-2,0-2 1,0 0 0,0-1-1,0 0 2,11-2-1,-7 2 0,-4 0 0,0 0 1,0 1-1,0 0 1,0 2 1,0-2-2,0 3 0,0-2 1,0 0-1,0 1 0,0-1 0,0-1 1,0 0-2,0 0 2,0-1-1,0 2 0,0 3 1,0-3-1,0 2 2,0 2-2,0-2 0,0 0 3,0 0-3,0-2 1,0-2-2,0 2 2,0 0-1,0 0 1,0 0-1,0-1 0,0 0 0,0 1 0,0 0 0,0 3 1,0 0-1,0-1 0,0 5 0,0-1 1,0 0-1,0-2 0,0-4 0,0-2 0,0 0 0,0 0 1,0 2-2,0 0 2,0-2-1,0 2 0,0 1 2,0-2-2,0 2 1,0 0-1,0 4 0,0-1 1,0 0-1,0 0 3,0-2-3,0-2 0,0 0 0,0-2 2,0 2-2,0 0 1,0-1 0,0 4 1,0-4-2,0 3 0,0 3 0,0-6 0,0 1 0,0 1 0,0-3 1,0 2-2,0-1 1,0 2 1,0-3-1,0 2 1,4 0-1,-4-2 0,0 0 0,0 0 2,0 2-4,5-2 4,1 2-2,-2 1 2,-4 0-2,0 1 2,0 1-2,0 1 0,0-1 2,0-1-2,0 1 0,5-2 2,-5 2-2,4-3 0,-4 0 0,0-2 0,0-1 0,0-1-3,4 3 3,-4-3 0,7 0 0,-7 2 0,0-2 0,0 4 0,0 0 0,4 0 1,-4 0 1,0 0-1,4-1 0,-4 2-1,0 0 0,5-1 0,1-1 2,-2 2-2,1-1 0,-5-2 0,0-1 0,0 2 0,0-1 1,4 0-1,-4 0-1,6 0 2,-2 1-1,-4 1 0,5-1 0,-5 1 0,0-2 0,0 1 1,0 2 1,0-1-1,0 0 0,4 1-1,-4-2 1,0 1-2,0 0 1,0 2 2,4-1-3,-4-2 2,11 3-1,-11 1 1,4 0 0,1 0 2,2-3-4,-4 0 1,6 0 1,-9-2 0,0 0 0,0 0-1,0 0-1,4 0 2,-4-1-1,0 4 2,0-3-2,7 2 0,-7 0 0,0 0 0,0 1 1,4 1 1,-4-3-1,4 2-1,-4-1-1,0-4 2,0 1-1,5 2 0,-5-3 0,0 1 0,0-1 0,0 0 0,0 2 0,0-2 0,0 5 0,6-3 1,-2 2 0,-4-1-1,0 4 2,0-2-2,0 2 3,0 1-1,0-4-2,0 1 1,5-2-1,-5 1 1,0 0 0,0-2-1,0 2 0,0-2 1,0 1 2,0-2-6,0 1 6,4 1-6,-4-1 6,0-1-6,0 2 3,0-2 3,0 1-6,0 1 6,0 1-3,4 0 0,-4 2 0,0-2 1,7 2-1,-7-4 0,0 2 0,0-2 0,0 2 0,0 0 0,0 0 0,0 0 0,0 0-1,4 0 2,-4 0-1,4 1 0,-4-4 0,0 3 0,5 0 0,-5 1 0,0-1 0,0-3 1,0 2-1,0-2 0,0 1-1,0 1 2,0-1-1,6 0 0,-6 0-1,0 0 2,0-2-2,0 1 1,0-1 0,0 0-1,5 3 1,-5-1 0,0 0 0,3 0 0,-3-2 0,0 4 0,5-3 0,-5 2 0,0-1 0,0 0-3,0 0 3,0 2-1,7-1 1,-4 4 0,-3-4 0,5 2 0,-1-2-2,0-2 1,-4 4 1,7-2 0,-7 0 1,0 1-1,0 1-1,0-1 2,5 1-1,-5-3 1,3 0-2,2-1 1,-5 2 0,0-2 1,0 2-1,0-1 0,0-2-1,0 4 1,0-4 1,0 0-1,0 3 0,0 0 0,6 0 0,-6 4 1,0-1-1,4-2 1,1 0-2,-1 0 1,-4-4 0,4 2 1,-4 0-1,0 0 0,0-2 0,0 0 3,11 0-3,-11 2 1,0-2-2,0 2 1,0 0 0,0 4 0,0-6 0,0 2-3,0-2 6,0 0-3,0 3-3,0-3 3,0 0 0,0 3 0,4 0 0,-4 3 3,0-2-3,5 0 0,-5 0-3,6-2 6,-6 4-6,5-4 6,-5 4-2,0-2-2,0-2-2,0-2 6,0 2-6,0-2 3,4 0-1,-4 2 1,0-2 0,0 1 0,0-1 0,0 3 0,4-1 0,-4 1 1,0 0-2,0-1 2,7 2-1,-7 0 0,3 0 0,3 2 3,2-1-6,-8 0 3,0-3 0,0 0 3,0-2-3,7 3-3,-7-3 3,0 1 0,0-1 0,0 0 0,0 0 0,0 0-1,0 2 2,0-2-2,0 3 1,0-2 0,0 4 0,0-2 1,0 2-1,0-3 0,0 0 0,0 0-1,4 1 1,-4 0 1,0-2-1,4 4 0,1-3 0,-5 2 0,0 0 0,0 0 0,0-2 3,0-2-6,0 0 3,0 3 0,0-3 0,7 3 3,-7-1-6,3 1 3,-3-2 0,0 4 0,0-3-1,0 1 1,0 3 0,5-1 1,-1 1-1,0-3-1,3 4 1,-7-5 0,4 1 0,-4 0 0,0-1 0,0 0-1,0 2 2,4 2-2,1-2 1,1 1 0,-6-3-1,0-2 1,0 0-1,0 0 0,0 0-2,0 0 0,0 0-2,0 0 2,0 0 0,0 0 1,4 1 1,-4 1 2,0 0 1,5 0-2,-1 3 1,0-4-1,3 1 1,-3 0-1,-4 0-1,0 0 1,0 3 1,4 1-1,1-3 3,-5-1-3,6 1-2,-6-1 4,0 1-2,5-1 0,-5 2 1,8-4-2,-8 3 2,0-1-1,7-2 0,-7 2-1,0 0 1,0 0 0,3-2 0,-3 1 0,0 1 0,0 1 0,5-1 0,-1 0-2,-4 0 2,4-1-1,-4-1 0,7 2 1,-7-2 2,5 3-3,-5 0 1,8-2 0,-8 3 1,10 2 4,-5-2-8,-5 1 3,4-3 0,-4 1 0,11-1 0,-7 0 0,0 3 0,-4-4 0,0-1 0,0 2 0,5-2 0,-5 3 0,0-3 0,0 1 1,0 4 1,6-1-2,-1-2 0,-5 1 0,0-3 0,0 2-2,0-2 2,4 3 0,-4-3 2,0 0-4,4 2 2,-4-2-1,0 0 1,0 2 0,4 2 0,2-1 4,-1 2-3,-5 1-2,5-4 2,-2 2 0,4-4-1,-7 2-1,5-2 0,-5 0 0,3 2-2,2 0 3,2 1 1,-7 2-1,4-2-1,0 1 2,-4-3-1,5 3 0,-5-2 2,0 0-2,3 3 1,8-4-2,-2 2 1,-3-2-2,-1 4 4,-1-4-2,0 4 0,-4-2 0,0 0 0,5 0 0,1-3-2,-6 0 1,4 3-4,-4-3 5,0 0-2,0 0 2,5 0 2,-5 2-1,4 0 1,7 0 0,-7 1-4,5-3 4,-3 2-2,-2 1-2,1-2 1,-1-1-7,7 3 0,-7-1 15,0-2-5,2 2-3,-6 0 3,5-2-1,-1 2-1,0-2 0,7 2-1,-7-2 3,1 2-2,-1 0 2,2 0-2,-6-2 0,5 2-3,-1 0 3,0-2 1,1 2-1,5 0 0,-5 2 2,-1-2-2,2 1 2,3 0-1,0-1-2,-9 1 2,0-3-1,6 0 2,-6 0-2,0 0 0,4 0 0,-4 0-3,0 0 1,0 0 2,0 0 1,5 0-2,-5 0 2,4 0-1,-4 1 1,6 2-1,-2-3 0,-4 0 0,0 0 0,0 0 0,0 0 0,5 0 0,-5 2 0,0-2 0,0 0 0,4 1 1,-4-1-2,6 0 1,-6 0 0,0 3 1,0-3-1,0 0 0,0 0 0,0 0-1,5 0 1,-5 0-1,0 0 1,0 0 0,0 0 0,0 0 0,0 0-1,0 0 1,0 0-2,4 0 4,-4 0-4,4 0 2,1 0 0,-5 0 2,7 0-2,-4 1 0,-3-1-2,5 0 2,-5 2 0,4-2 2,-4 0-2,11 2 0,-7 1 0,5-1 0,1 0 0,-5 0 1,-1-2-1,3 2 0,-3-2 0,0 0 0,-4 2 1,4-2-2,-4 0 0,6 0 1,-6 0 0,0 0 0,5 0 0,-5 0-2,5 0 2,-2 0 0,2 0 0,2 0 0,-4 0 0,-3 0 2,5 0-2,-1 0 1,-4 0-1,11 0 0,-6 0 1,-5 0-2,3 0 1,-3 0 0,5 0 0,1 0 0,-1 0 0,-5 0 0,4 0 1,-4 0-2,5 0 2,-5 0-1,6 0 0,-6 0 0,5 0 0,-5 0 0,4 0 0,-4 0 0,4 0 0,1 0 0,1 0 0,-2 0 0,1 0 1,-1 0-2,-4 0 1,0 0 0,0 0 0,6 0 1,-2 0-1,-4 0 0,5 0 0,-1 0 0,2 0 2,-6 0-2,0 0 0,5 0 0,-5 0 0,4 0 0,0 0 0,-4 0 0,5 0 0,5 0 0,-1 0 0,-3 0 1,-1 0-1,-1 0 0,5 0 3,1-2-4,-5 0 2,-1 2-1,3-2 0,-7 0 0,4 0 0,0-1 0,0-1 0,1 3 0,6-2 1,-8 2-1,2-1 0,2 2 0,-7-3 0,3 3 0,-3-1 0,5-2 0,-1 3 0,3-5 0,-3 5 1,1-5-1,-5 3 0,3 0 0,-3 0 1,5 0-2,-5 0 2,0 2-1,6 0 1,-6 0-1,0 0 0,0-2 0,5 2 0,-5 0 0,0-2 1,4 0-2,1-2 1,1 2 1,-2-4-1,0 2 0,0-1 0,1 4 0,1-1 2,-1 0-2,-5 2 0,4-4 0,-4 4 0,4-3-2,-4 3 2,7 0 0,-7 0 2,0 0-2,4-3 0,-4 3-2,0 0 4,4-3-4,5 3 4,-3 0-2,-1-2 1,3 1-2,3-4 1,-2-1 1,1 2 0,-5 0-1,-1 2 0,6 0 0,-10 0 0,5 2 0,-1-2 0,-4 2 0,4 0-1,-4-2 2,7 1-2,-3-2 3,0-1-3,1 2 2,-1-1-2,2 3 2,-1-3-1,-5 1 1,4 0-2,7 0 1,-7 0 0,0 0 1,-4 0-1,5 0 0,-1 0 1,2 0-1,3 0 0,1-1 1,-1 0-1,-4 1 0,-5 0 0,0 0 0,10 2 0,-10 0 0,4-2 0,-4-1 3,5 1-3,-1 2 0,2-1 1,-1-1-1,-5-2 1,4 2-1,0-3 1,-4 4-2,7 1 1,-2-3 1,-2 1-1,2 1 0,-5-4 1,4 3-1,2-2 0,-1 3 0,-1-3 1,0 1-1,3-1 1,-7 0-1,4 2 0,-4 0 1,4 0-2,-4 1 2,5-5-1,-1 3 0,-4 1 2,6-2-2,-1-1 0,-5 4 1,0-1-1,0 0 0,0 0 1,4 0-1,-4-1 0,0 1 2,0 0-4,0 0 4,0 1-2,0 1 0,0-2 0,0 2 0,0-2 0,0-1 0,4-1 0,2 1 0,-1-4 0,10 3 0,-7 0 0,-3 1 0,-1 0 0,-4 1 0,0 0 0,6 2 0,-6-2 1,0 0-1,5 1 0,-5-4 0,0 1 0,5 0 0,-5 2 0,3-2 0,4 2 0,-7 0 0,4 0 0,-4-1-1,0 3 2,0 0-1,0-5 0,0 5 0,0 0 0,4-3 0,-4 3 0,5-4 0,-5 1 0,4-3 0,3 1 1,-3-1-2,0 1 1,7 0 0,-7-1 0,-4 0 1,5 2-1,-1-2 0,-4 2 0,7 2 0,-3-3-1,-4 4 3,4-1-3,-4-2 1,0 0 1,5-3-1,-1 2 0,2-4 0,-1 3-1,-1 0 2,0 3-1,-4-1 0,0 1 0,7 1 2,-7 0-2,0 2 0,0 0 0,0-2 0,0 0 0,0 0 0,0 1 0,5-4 0,-5 2 0,3-6 0,2 3-2,-1-3 2,2 1 0,-1 1 2,-1 0-2,-4 2 0,4 3 0,3-1 0,-3 3 0,-4-3 0,0-2 0,0 1 0,0 0 0,4 2 1,-4-4-1,0 3-1,9-4 1,-3-1 1,-6-1-2,5 3 1,-5 1 0,0-2 1,4 2-2,-4-2 1,0 4 0,0 0 0,0 2 0,0-1 1,0-3-2,0 4 1,0-2 0,4 0 0,-4-2 0,6-1-2,-1 0 2,-5-1 2,0 2-2,4 1-2,-4 2 2,0-3 2,4 2-4,-4-1 2,0 0 0,7 1 0,-7 0-1,0 3 1,0-4 0,5-1 0,-2 2 0,2-1-1,-5 2 1,4-3 0,2 1 0,-6-2 0,5 2 0,-5 0 1,0 0-1,5 1 0,-5-4 0,3 3 0,-3 0-1,7 2 2,-7-2-1,0 1 1,0 2-1,0-1 0,4-2-1,-4 0 2,4-3-3,-4 4 3,5-3-1,-5 1 0,0 0 1,0-2-1,4 1-2,3 0 2,-3 0 0,-4-2 0,4 2 0,0-2 0,3 0 0,-7-1 0,4 0 0,1 2 0,-1 0 0,-4 3 0,0-1 0,0 3 0,4-1 0,-4 0 1,0-1-1,7 0-1,-7 2 1,0-2 1,0 3-1,3-4 0,-3 0 0,5 0 0,-5 1-1,0 0 2,0 0-1,0 2-1,5-2 1,-5 2 0,0-3 1,0 3-1,0 2 0,0-3-1,10 1 1,-10-3 1,5 0-2,-5 1 1,3-3 0,-3 3 0,0 0 1,7 0-2,-7 0 1,5-2 0,-5 2 0,0 2 0,0-2 0,0 1 0,4 0 0,-4-1 0,0-1 0,4 0 1,-4 1-2,0-2 2,5-2-2,-5 1 1,6 4 0,-6-1 0,0 2 0,0-1 0,0-2 1,0 5-1,0-3-1,0-1 1,0 2 0,0-2 0,0 0 0,0-2 1,0 1-1,0 0-1,0 3 1,0 0 1,0 2 0,0 0-1,0-2 0,0-1 0,0 2 0,0-3 0,0 2 0,0-2 0,0 2 0,0-1 0,0 1 0,0-2 0,0-2-1,0 0 2,0 1-1,0-2-1,0 3 2,0 3 1,0-3-4,0-1 2,0 2-1,0-2 4,0 1-5,0 2 2,0-2 2,0 0-5,0-2 3,0 0 1,0 2-2,0 0 2,0 0-1,0 1 0,0 0-1,0 1 1,0-3 0,0 3 0,0 0 0,0-5 0,0 0 0,0 4 0,4-4 0,-4 7 0,0-1 0,0 1 0,0 0 0,0-2 0,0 2 0,0 0 0,0-2 1,0 0-2,0-2 1,0-2 0,4 0 0,-4-2 0,0 2 1,0 2-2,5-1 2,-5 5-2,0-2 1,0 2 1,0-2-2,0 2 2,0-1-1,0-2 0,0 2 0,0-4 0,0 3 0,0 1-1,0-4 1,6 1 0,-6 0 1,0 0-2,4 0 1,-4-2 0,0 2 0,5-4 0,-5 2 1,4-4-2,-4 5 2,0-4-2,4-1 2,-4 1-1,7 1-1,-7 1 1,4 0 0,-4 1 1,4 2-2,-4 2 1,0 0 3,0 2-3,0 0 0,0-2 0,0 2 0,0 0 0,0 0 1,0-2 0,0-2-2,0 0 1,0 0 1,0-3-2,0 4 1,0-3 1,0 4-2,0-2 2,0 1-2,0 3 2,0-2-2,0 2 2,0 0-2,0-1 1,0-4 0,0 2 0,0-3 0,0 2-1,0-3 1,0 3 1,0 0-2,0-2 1,0 0 0,0 2 0,0 2-2,0 0 4,0 0-4,0 0 2,0 0 2,0-3-2,0-3 0,0 1 0,0-4 0,0 4 0,0-1-2,0 3 4,0 1-2,0 2 0,0 0 0,0 0 0,0-1 0,0 1 0,0-3-2,0-1 4,0 0-4,0 2 2,0-3 0,0 4 0,0 1 0,0 0 0,0-3-1,0-2 2,0-1-2,0 2 1,0-1 3,0 3-3,0-1 0,0-3 0,0 2 0,0 1 0,0 1 0,0 4-2,0-2 4,0 2-1,0-2-1,0 0 0,0-2 0,0 0 0,0-4-1,0 2 2,0-2-2,0 1 1,0 4 1,0 1-2,0-2 1,0-3 0,0 2 0,0 0 1,0 1-1,0 0 0,0 0 0,0-4 0,0 0 0,0 2 0,0-2-1,0 4 2,0-2-1,0 0-1,0 1-1,0-1 4,0 5-4,0-1 4,0-1-2,0 1 0,0 0 1,0-2-2,0-1 1,0-2 0,0 1 0,0 0 0,0-2 0,0 2 0,0 1 0,0 2 1,0-2-2,0 4 2,0-3-2,0 0 2,0-1-1,0 2 0,0-2 0,0 1 1,0 1-1,0 0 0,0 1 0,0 1 1,0-4-1,0 4 0,0-4 0,0 1 0,0 2 0,0-2 0,0 2 0,0-2 0,0-2 0,0 2 0,0-2 1,0-2-2,0-1 1,0-1 0,0 2 0,0-2-1,0 6 1,0 2 0,0 0 1,0 2-1,0 0 0,0 0 1,0 0 0,0 0-1,0-2 1,0 2-1,0 0 0,0 0 0,0-1 0,0-2-1,0 1 2,0 1-1,0-2 0,0 1 0,0-1-1,0 2 2,-4-1-1,4 0-1,-4 2 2,4-2-2,0-1 1,0 2 0,0-1 1,0 0-1,0-2 0,0 0 0,-7 0 0,7-2 0,0-1-1,-4 1 0,4 3 2,0-2-1,0 4 1,0-3-1,0 2 0,0-5 0,-4 5-1,4-1 2,0 0-1,0 2 0,-5-6-1,5 1 2,-4 0-2,4 0 2,0 0-2,0 2 2,0 1-1,0 3 0,0 0 0,-6-1 0,6 1 0,0-2 0,0 0 0,0 0 0,-5-3 0,5 3 1,0-2-1,-4 1 0,0-2 2,4-2-4,-6 4 4,6-1-2,0 2 0,0 2 0,0-2 1,0 0-1,-5 2-1,5 0 2,0-2-1,0 0 0,0 1 0,0-4 0,0 3 0,-4-2 1,4-2-1,0 2 0,-4-2 0,4 4 0,0-2-1,-5 0 2,5 2-1,0-1 1,0 0-2,0-2 1,-7 1 0,7 3 0,0-3 0,-3 2 1,3 0-1,0 2 1,0 0-1,0-3-1,0 3 1,0 0 0,0 0 1,0 0-1,0-2 0,-5-2 0,5 1 0,-10-2 0,10 0-1,-5 0 2,5 1-1,0 2 0,0-2 0,0 2 0,0 0 0,0 1 0,-5 1 0,5-3 1,0 3-1,0-2 0,-3 0-1,3 0 2,0 0-1,0 0 0,-7 0 0,7 2 0,0-2 0,-4 2 1,4-4-2,0 0 2,0 2-1,-4-4 0,4 3-1,0 1 1,-5-2 1,5 1-1,0-2 0,-4 1 0,4 1 0,-7-1 0,7-3 0,0 1 0,-4 2 0,4-2 0,0 6 0,0-1 0,0 1 0,0 0 1,-4 0-1,4 0 0,0-3 0,0 1 2,0-2-2,0 0-2,0 0 2,0 2 0,0 0 0,0 2 2,0-2-2,0 0-2,0 2 4,-4 0-2,4 0 0,0 0 0,0 0 1,0-1 0,0-4-1,-7 2 0,7 0 1,-4-2 0,-1 4-1,1-1 0,4-4 0,-4 1 0,4 2 1,-7-1-1,4-1 0,-2 1 1,0-1-1,-1 2 0,-3-1 0,9 2 0,-3 0 0,3 2 0,0 0 0,0 0 1,-5-2-1,5 2 0,-7-4 0,7 0 1,-4 2-1,4 0 2,0-1-1,0 3-1,0 0 0,-4-1 2,4-1-2,-5-4 0,5 0 0,-6 2 1,6 0-2,0 2 1,-4 2 0,4-5 0,0 3 0,0 2 1,0 0 0,0 0-1,0 0 0,-4-2 0,-1 1 0,5-3 0,-6 0 0,6 1 1,0 2-1,0-3 1,0 4-1,0 0 0,0-2 0,0 2 1,0 0-1,0 0 3,0 0-3,-9-5 0,9 1 0,-4 1 0,4-1 0,0-1 0,-4 2 1,4 2-2,0-1 1,0 0 1,-7 0-2,7 0 1,0 0 0,0 0-3,0 0 6,0-2-3,-4 0 0,4-1 0,-4 2 0,4-1 0,0-1 0,-5 3 0,5 1 0,0-2 0,0 2 0,0 1 0,0-2 0,-6 2 0,6-2 0,0-1 0,0-1 0,0-1 0,-4-2 0,4 1 0,0 3-3,0-4 6,0 3-3,-5 1-3,5-4 3,0 4 3,0 0-3,0 1 0,0 2 0,0-2 0,0-2 0,0 1 0,-3 2 0,3-1 0,0-2 0,0-3-3,-5 2 3,5-1 0,0-3 0,0 6-1,0-2 2,0 1-2,0 4 1,0-2 0,0 0 0,0 0 0,0 0 0,0-2 0,0 0 0,0-2 0,0 0 1,0-1-2,0-3 2,0 2-2,0 1 1,0 3 0,0-1 0,0 5 0,0-2 0,0 2 0,0-2-1,0 0 2,0 0-2,0 1 1,0-2 1,0-1-2,0 2 2,0-4-2,0 3 1,0 0 1,0-3-2,0 2 2,0-2-2,0 1 2,0 2 0,0-1-1,0-3 0,-7 2 0,3-1 0,4-1 0,-4 3 0,4 1 0,-5-2-1,5 3 2,-6 1 2,6-2-3,0 2 0,0 1 0,-4-3 1,4 1-2,-5 0 1,5 0 1,0 0-1,0 2 0,0-2 0,0 0 0,-4 0 0,4 2 0,-4-2 0,4 2 0,0-2 0,0 2 0,-7-1 0,7-2 0,-4 1 0,4-1 0,-5 2 0,5-1-1,0 0 2,-4 2-1,4-4 0,0 2-1,0 0 2,0-1-2,0 0 1,-7 1 0,7-1 0,0 0 0,-4 0 0,4 0 0,0 1 0,0-1-3,0 2 6,0-3-6,0 2 3,0-2 3,0 2-3,0-1 0,-4 3 0,4-2-3,0 2 6,0 0-6,0-4 3,0 2 0,-4-2 0,4 0 0,0 0-1,0 0 1,0-3 0,0 4 0,0-3-1,0 1 1,0-1-1,0 1 1,0 2 1,0 2-2,0-2 2,0 2-1,0-2 0,0 2 0,0-1 0,0 0 0,0-3 0,0 1 0,0 3 0,0-3-1,0 1 2,0 3-1,0-2-1,0 2 1,0-2 1,0 2-1,0-3 0,0 0 0,0 1 0,0-2 0,0 2 0,0-2-1,0 2 1,0 0 0,0 2 1,0-2-1,0-2-1,0 0 2,0-2-2,0-2 1,0 2 0,0 0 0,0 0 0,0 2 0,0 1 0,0-2-1,0 3 1,0-2 1,0-3-1,0 3-1,0-2 1,0-2 0,0 2 0,0 0 0,0 0 0,0 4 0,0-3 0,0 1 0,0 3 0,0-1 0,0 0-1,0 2 2,0-2-2,0-1 2,0-1-2,0 1 2,0-4-2,0 4 2,0-2-1,0 2 0,0 0 0,0 1 0,0 0-1,0 0 2,0 0-1,0 1 0,0-2 0,0-1 0,0 2 0,0-2 0,0 1-1,0-2 0,0 1 2,4 0 0,-4 2-2,0-2 1,4-1-1,-4 3 1,4-10 0,3 3-1,-7-1 1,4 1 0,-4 3 1,0 3-2,5-2 2,-5 1-1,0 2 0,0 0-1,0 1 1,0-2 1,0-1-1,0 0 0,0 0 0,0 2-1,0-2 2,0 2-2,0-3 2,4 4-1,-4-1 0,0 0-1,0 0 2,0 2-2,0-2 1,0-1 0,0 1 0,0-3 0,7-2 1,-7 0-1,4-1 0,-4-1 0,4-1 0,-4 2-1,5 0 0,-5 2 2,0 1-1,0 1-1,0 1 2,0-1-1,0 2 0,0 0 0,4-1 0,-4 0 0,0 0 0,0 2 0,0-2 0,0 1 0,0 0 0,0 1 0,0-2 0,0 0 0,0-2 0,0-1 0,6 3-1,-6-2 1,0 1 0,5 0 0,-5 0 1,0-2-1,4 2 0,-4 0 0,0-2-1,0 2 2,0-2-1,0 1-1,4 1 2,-4-1-1,0 0 0,0 3-1,0-3 2,0 5-1,0-7-1,7 1 1,-7-2 0,5 0-2,-2 0 4,-3 4-2,0 2 1,0-2-2,5 2 1,-5-3 1,0 2-1,0-3 0,4 0 0,-4 0 0,0-1 0,0 3 1,0 3-1,0-2 0,0 2 0,0-4 0,0 3 0,0-2 0,0 1 0,0-3 0,0 5 0,0-1 0,0-2 0,0-1 0,0 0 0,0-1 0,0 2 0,0 0 0,0 0 0,0 2 0,0 0 0,0 0 0,0 0 0,0 0 0,0-3 0,0 4 1,0-3 0,0 0-2,0-1 1,0 0 0,0-2 0,0 0 1,0-1-3,0-2 2,0-2 0,0 3 0,0-2 0,0 3 0,0 3 1,0 1-2,0 2 2,0 0-1,0 1 1,0-2-1,0 2 1,0-4-2,0 4 2,0-4-2,0 2 2,0 3-2,0-3 2,0-1-1,0 2-1,0 0 1,0-2 1,0 0-2,0-2 2,0 2-1,0-3 1,0 1-2,0-1 2,0-1-1,0 2 0,0-1-1,0 3 1,0 0 0,0-2 0,0 4-1,0-2 2,0 2-1,0-3 0,0 0 0,0 1 0,0-2 1,0 2-1,0-1-1,0 0 2,0-2-1,0 0-1,0 0 2,0 1-1,0 5-1,0-4 2,0 1-1,0 2-1,0-1 1,0-4 1,0 2-1,0 0 0,0-1 0,0 0-1,0 2 1,0 0 1,0-2-1,-4 2 0,4-1 0,-5 2 1,5 1-1,-3-2 4,3 2-7,0-3 6,0 3-6,0 0 3,-5-1 0,5-2 3,0 1-3,0-2-3,0 2 6,-7-3-3,7 4 0,0-3 0,-4 4 0,4-2 0,-4-2 1,4 4-1,-5-4-1,5 0 1,0 2 0,0-1 1,0-1-2,0 4 2,-6 1-1,6 1 0,-4-5 0,4 2 0,-5-1 1,5-1-1,0 1 0,0 1-1,0-2 2,0 1-1,0 2 0,-4 2 0,4-2-1,0 2 2,-4-2 0,4 0-1,-7-2 1,7 2-1,0-2 0,-4-1 1,4 2-1,0-1-1,-5 1 2,5 2-2,0-2 2,0 0-1,0 3 0,0-2 0,-4 0 0,4-1 0,-7-1 0,7 3 0,0 1 0,0-2 0,0 2 0,0 0 0,0-2 0,-4-1 1,4-1-1,0 1 0,-4-6 0,4 4-1,0 1 1,0-3 0,0 1 0,0 2 0,0 0 0,0 0 0,0 2 1,0-2-1,0-2-1,0 1 1,0 1 0,0 1 0,0-2 0,0 2 0,0-1 0,0-3 0,0 6-1,0-4 2,0 1-1,0 2 1,0 1-1,0-2 1,0 1-1,-4 1 0,4-4 0,0-1 0,-7 0 0,7 0 1,0 2-2,-4 0 1,4 0 0,0 0 1,0 0-2,0 2 1,0-1 0,-5 2 0,5 1 0,-4 0 0,4 0 0,-4 0 0,4-2 0,0 2 0,0-5 0,0 1 1,-7-1-2,7 0 1,0 1 1,0 3-1,-3-2-1,3 3 1,0-1 1,0-3-1,0 1 2,0-1-2,-5 2-2,5 1 2,0-2 0,0 1 0,0 1 0,-5-2 0,5 1 2,0-1-4,0 2 2,0-1 2,0-2-4,-6 0 4,6 0-2,-4 0 0,4 0 0,0-2-2,0 2 4,0-3-2,-5 4-2,5-3 2,-3 0 0,3 2 0,0 2 0,-5-3 0,5 5 2,0-4-2,0 2 0,0 2 1,-7-4-1,7 4 0,-8-4 0,8 0 0,0 0-1,0-2 2,0 2-2,0 0 3,-5 3-2,5-2 0,0 1 0,-6-1 1,6 2-1,0-3 0,0 4 1,0-2 0,0 2 0,-4 0 1,4 0 0,0 0 0,0 0-1,0 0 2,0 0-2,0 0 1,0 0 0,0 0-1,0-2 1,0 0-1,0-2-1,-4-1 0,-1 2-1,5-1 3,-6-1-1,6 5-1,0-2 1,0 2 0,0 0 0,0 0-1,0 0 1,0 0 0,0-2-1,-4 2 0,4-1 0,0-2 1,-5 2-1,5 1-1,-4-2 1,4-1 0,-4-1 1,4 0-1,-7 3-1,3-2 1,4 1-1,-4 2 2,4-2 0,-5 0 0,5 2-2,0-2 3,0 0 0,0 2-2,0 0-2,0 0 4,0 0-2,0 0 0,0 0 0,0 0 0,0 0 0,0-2 0,0 1 1,-6-2-1,2-1 0,4 0 0,-5 2 0,5 0-1,0 2 1,0 0 0,0 0 0,0 0 1,-3 0-1,3-2 0,0 2-1,0 0 2,-5-2-1,5 2-1,0-2 2,0 2-2,0 0 2,0 0-1,0 0-1,0 0 2,0 0-1,-7 0 0,7 0 0,0 0 1,0-4-1,0 3-1,-4-2 1,4 1 0,0 2 1,0 0-1,0 0 0,0 0 0,0 0-1,0 0 1,0-3 0,0 3 1,-4 0-1,4-2 0,0 2 0,-5 0 1,5-2-1,-6 2 1,6 0-1,0-1 0,-4-1 0,4-2 0,-5 2 0,1-3-1,4 4 1,-10 1-1,10 0 1,0 0 1,0-3-1,0 3-1,0-1 1,0-2 1,-5 3-1,5 0 1,0-2-1,-4 0-1,4-3 0,-5 3 1,5-1 0,0-1 0,-6 2 0,6 0-1,-4 2 2,4-2-1,0 0 0,0 0-1,0 1 2,-4-4-1,-1 3 0,-1-2-1,2 0 2,4 0-1,0 2 0,-5-5-1,1 4 1,0-4 0,4 3 0,-7-1 0,7 0 0,0 1 0,-4 3 1,4 1-1,0 0 0,0 0 1,0 0-2,0-3 2,0 3 0,0 0-2,0 0 1,0 0 0,0 0 0,-4 0 1,4-1-1,0-1-1,0-1 1,0 1 0,-5 0 1,-1 0-2,6 0 1,0 2 0,-4-2 1,4 2-2,0-2 2,0 0-1,0 2 0,-5 0 1,5 0-1,0 0 1,0 0-1,0-2 0,0 0-1,-4 1 2,0-2-1,4 1 0,0 2 0,0-3 0,0 3 0,0 0 0,0 0 0,0 0 2,0 0-1,0 0-1,-7 0 2,7 0 0,0 0-1,0 0-1,0-1 1,0-1-1,0 2 0,-4 0 1,4-2-1,0 0 0,-4 2 1,4-2-2,-5-2 1,-1 2-1,6 0 2,-4 0-2,4-2 2,-4 1-1,-1 0 0,1 1 0,-2-2 0,-3 2 0,5-4 1,-3 4-2,2 0 2,5-3-1,-3 3-1,3 2 2,-5 0-1,5 0 0,0 0 0,0-1 1,0 1-1,0 0 1,0 0-2,-6 0 2,6-2 0,-9-1-2,1-1 1,1-1 0,3 2 1,0 1-1,4 0-1,-5 0 1,-1 2 1,6 0-2,0-2 1,0 2 1,-5-2-1,5 0-1,-4 0 1,0 0 0,0-2 0,4 2 0,0-1-1,-6 2 2,6 1-1,-5-2 0,5 0 0,0 2 0,-4-2 0,4 2 0,-5-2 0,-1 0 0,6-1 1,0 2-2,-5 1 2,5 0-1,0-4 0,-3 4-1,-2-2 2,1-2-1,-3-1-1,-2-1 1,-1 3 0,5 0 0,2 2-1,-2 1 0,5 0 0,0 0-1,0 0 2,0 0 1,0 0 0,0 0 0,0 0-1,0 0 2,0-3-2,0 3 0,0 0-1,-6 0 0,6 0-2,0 0 4,-5 0 0,5 0 0,0 0-1,-4 0 1,4 0 0,0 0 2,0 0-1,0 0-2,0 0 1,0 0-1,0 0 3,0 0-2,0 0-1,-4 0 0,0 0 0,4 0-1,-7 0 1,7 0 1,0 0-2,0 0 1,0 0-2,0 0 2,-4 0-1,4 0 2,0 0 1,-9 0-2,3-2 0,-7 2 0,2-3 0,2 3 0,6-2 0,-4 2-2,7 0 4,0 0-4,0 0 4,-5-3-2,5 3 0,0 0 1,0 0-1,0-2 0,-8 0 0,3 0 0,-5 0 0,1 0-1,3 0 1,2 2 0,4-1 1,0 1-1,-5 0-3,5 0 2,0 0 1,0 0 0,0 0 0,-4 0 3,4 0-3,-6-3 1,1 3-1,1-2 0,0 2 1,4 0-1,0-3 0,0 3 0,0 0 0,-5 0 0,5 0 0,0 0 0,0 0 1,-6 0-2,6 0 2,-5 0-1,1-1 0,-7-1 0,6 0-1,2 0 2,-13 2-1,12-2 0,-1 2 0,2-2 0,3 2 1,0 0-2,0 0 1,-7 0 1,7 0-2,0 0 1,-5 0 1,2 0-1,3 0 0,-5-2 0,0-1 0,-1 3 1,2 0-1,0 0 1,4 0-1,-4 0 0,-3 0-2,3 0 2,4 0-1,-5 0 0,5-1 2,-4 1-1,-2 0 1,6 0 0,-5-2 0,1 2-1,4 0-1,-4 0 3,4 0-4,-5 0 2,-1 0 0,6 0 0,-4 0-1,4-2 2,-5 2-3,5 0 1,-3 0 1,3 0 0,-7 0 1,7 0-1,0 0 0,-5 0 0,5 0 0,-4 0 0,4 0-1,-4 0 2,-1 0-1,5 0 0,-6 0 0,-3 0 2,5 0-2,-2 0 0,2 0-1,-5 0 0,3 0 0,-7 0-1,8 0 3,-1 0-2,-3 0 1,5 0 0,-2 0 1,1 0-1,1 0 0,0 0 1,4 0-2,-5 0 1,5 0-1,-10 0 1,5 0-2,1 0 1,-2 0 1,1 0 0,5 0 0,-4 0 1,4 0-1,0 0 0,-9 0 0,3 0 0,-2 0-1,3 0 0,-1 0 1,2 0 0,-1 0-1,1 0 2,4 0-1,0 0-1,0 0 1,0 0 0,0 0-1,0 0 1,0 0 0,0 0 0,-6 0 0,6 0 0,0 0-2,-5 2 4,1-2-4,0 2 2,-1-2 0,5 0-1,0 0 2,0 1-2,-6-1 1,-3 0 0,5 3-1,-7-3 2,7 4-2,0-2 0,-7 0 0,2 0 2,5 0-3,-3-2 1,7 1 0,-3-1 1,3 3-2,-5-1 4,5 1-4,-4-2 4,4-1-4,-4 2 4,4-2-2,0 0-2,0 0 4,0 0-2,-7 0-2,7 0 4,0 2-4,0-2 0,-5 2 2,5 0 0,-3-2 1,3 2-2,0 0 1,-5 1 1,-2-1-2,4-2 1,-2 5 0,0-1 0,-5-1 0,10-1 1,-4-1 0,4 1-2,-4-2 1,4 0 1,-5 2-1,-1 0 0,6 0 0,-5-2 0,1 0 2,4 3-4,-4-1 2,-7 0 0,11-2-1,0 0 2,0 0-1,0 2 0,0-2-1,-4 0 1,-1 4-1,5-4 2,-4 1-2,4 2 1,-6 1 0,1-2 0,2 0 0,-2 0 0,-2-2 0,7 1 0,0 2 0,0-3 0,0 2 0,0-2 0,-4 2 2,4-2-3,-4 2 2,-1 0-2,5 0 2,-3 0-2,3 0 1,-7-2 0,2 2-1,5-2 2,-3 2-1,-2 0 1,5 0-1,-6 0 0,-3 2 0,9-2 0,-4 1 0,4-2 0,0-1 2,-7 3-4,3-3 4,4 2-4,-4-2 4,4 1-2,0 1-2,-5 0 4,5 1-2,-4-1 0,-2 0 0,1-2 0,1 3-2,4 0 4,0-1-2,-4 0 0,4-2-2,0 2 4,-7 0-4,7-1 4,-4 4-4,-5-1 2,6-2 0,-4 2 0,2 0 0,1-2 0,0 2 0,4-2-1,0-1 0,0 2 1,0-3 0,0 2 0,0-2 0,-7 3 0,7 0 0,-8-1 0,8 0 1,-6 0-2,6-2 2,-3 2-1,-4 2 1,3-2-3,4 3 4,-4-3-2,4-1 0,-5 2-1,5-2 2,0 1-2,0 0 1,0 0-1,-6-2 2,6 3-1,0-3 0,0 2 1,0 1-2,0-3 0,0 0 2,-5 0-2,5 2 3,0 0-3,-4 3 1,4-1 0,-4-3 0,-3 4 1,7-1-2,-4 0 2,0 1-1,4 0 0,0 0 0,0-5 0,0 0-1,-5 0 2,1 1-1,4-1 2,0 2-2,0 0-2,0 2 4,0-1-2,0 3 0,0-4 0,0-1 0,-6-1 0,1 2 1,5 0-2,0-2 1,0 2 0,0-2 1,0 0-1,0 0 0,-3 2-1,3 2 2,-5 2-1,-2-1 0,3-1-1,4-1 2,0-3-1,0 2 0,0-2-1,0 0 1,0 0 0,0 0 0,0 2 1,0 1-1,-4 2 0,4-3 0,0 5 0,-5 1 0,5-2 2,-3 0-2,3-2 0,-7-2 1,7 0-1,0 0 0,0-2 1,0 3-1,0-3-1,-5 1 2,5 3-1,0-2 0,-3 3-1,3-2 2,0 0-1,-5-3 0,5 1 0,0 1 0,0 0 0,0-2 1,-6 3-2,6-3 1,0 2-1,0 0 2,0 0-1,0 3 1,-5-2-1,5 1 0,0 2 0,-4-1 0,0 0 0,4-1 1,-7 0-2,3-2 2,4 4-1,-4-2-1,-1 5 1,5-4 0,-4 3 0,-2-2 0,1-2 0,5-2 0,0 1 0,-4-1 0,4-1 2,0 4-2,0-1 0,-4 0-1,4 0 2,0-1-1,0 4-1,0-3 1,0 0 0,0-3 0,-7 2 1,7-1-1,0 0 0,0 0 0,-4-1-1,4 2 1,0-1 1,0 1-1,0-2-1,0 4 1,0-2 1,0 4-1,0-3 0,0 0 0,0-3 0,0-1 0,-9 2-1,9-2 3,0 0-4,-3 2 3,3-2-1,0 0 1,0 0-2,0 0 3,0 5-3,0-4 1,-7 2 1,7-2-2,-5-1 2,5 3-1,0-3 0,0 1 0,0 2 0,0-1 1,-4 0-1,4 2 1,-4-4-2,-3 3 0,7 2 2,-4 1-1,4-2 0,0-2 0,0 0 0,0 0 0,0-2 1,0 0-2,-4 3 1,4-3 0,0 3 1,0-1-2,-5 2 2,5-2-1,0 0 0,0 0-1,0 1 1,0-3 0,0 1 0,0 1 0,0-2 0,0 3 0,0-3 0,-4 0 0,4 0-1,0 0 1,0 1 1,0 4-2,0-2 2,0 4-1,0-5 0,0 1 1,0 2-1,-6-1 0,6 0 0,0 1 0,0-2 0,-4 1 0,4-2 1,0 1-2,-5 2 1,5-1-1,0 0 2,0-2-1,0 4 0,0-4 1,0 2-1,0-1-1,0 1 1,0-1 0,0 3 0,0-1 1,0-2-1,0 0 0,-4 1 0,4 0 0,0 1 0,0 2 2,0-3-4,0-2 2,0 2 2,0-2-2,-6 0 0,6 1 0,0-2 0,0 1 0,0-2 0,0 2 0,0 0 0,0-2 0,0 2-2,0 0 4,0 4-2,0 0-2,0 1 4,0 0-2,0 0 0,0-1 0,0 1 1,0-2-1,0 1 0,0-2 0,0 0 0,0 0 1,-5 0 0,5 0-1,0-1-1,0-2 1,0 1 0,0-2 2,0 2-3,0 0 0,0 2 1,-4 2 1,4-2-1,-4 0 1,4 3-2,0-4 3,0 1-3,0 3 1,0-4 0,0 4 0,0-1 0,0-1 0,0 0 1,0-1-2,0-1 1,-7 2 0,7-3 1,0 2-1,0 0 0,0-2 1,0 2-1,0 1 0,0-3 0,-4 1 0,4 3 0,-4 0 0,4 0 0,0 0 0,0 0 0,0-1-1,0-1 2,0 0 0,0 0-1,-5 0 0,5 0 0,0 2 1,0 0-2,0-1 1,0 3 1,0 1-2,0 0 0,0-4 1,0 1 1,0 0-1,0 0 0,0-1 0,0 1 0,0-3-1,0 3 2,0 1-1,0-3 0,0-2 0,0 2 0,0-2 1,0 2-2,0 0 2,0 2 0,-4-3-1,4 5 0,0-4 0,-6-1 0,6 5 1,-5-1-1,5-1 0,0 1 0,0 1-1,0-3 1,0 1 1,0 0-2,0-2 1,0 1-1,0-4 1,0 3-1,0-2 0,0 0 1,0 2 0,0 1-1,0 4 2,0-4-2,0 4 1,0-4 1,0 2-2,0-1 2,0-2 0,0 2-2,0 0 2,0 0-1,0 0 0,0 2 0,0-4 0,0-1 0,0 0 0,0-1-1,0 2 1,0 1 0,0-4 0,0 2 0,0 0 1,0 2-2,0-1 2,0 2-1,0 0 0,0 0 1,0 2-1,0-2-1,0-2 1,0 0 0,0 0 0,0-2 1,0 2-1,0-2-1,0 0 2,0 2-1,0 2 0,0-2 0,0 3 1,0-4-2,0 1 1,0 3 1,0-4 0,5 1-2,1 1 2,-6-1-1,0 2 1,0-4-1,0 2 0,0-1-1,0-3 1,0 1-1,0 1 1,0 0-1,0 0 1,0 2 0,0 2-1,4-2 0,-4 3 1,5-4-1,-1 1 1,-4 3 0,4-4 0,-4 3 2,7-1-2,-7-1-1,0-1 1,0 0 1,4 1-1,-4 0 1,0-1 0,4 4-1,1-1 0,-5-3 0,0 2-1,6-1 1,-6 0 0,0 1 1,0 0-1,0-1 0,4 0 0,-4 0 0,0 1-1,0-3 2,5 1-1,-5 1 0,4 0 0,-4 0 1,6 2-1,-6-1 0,4-1-1,-4-1 1,5 2 1,-1-1-2,-4 0 2,0 2-1,0-2-1,0 4 3,0 1-3,0-1 2,0-1 1,0 2-2,0-3 1,0-2-2,0 0 1,0 0 0,0-3 0,0 2 0,0-3 0,0 2 0,0 1 0,0-2 0,0 0-2,0-1 4,0 3-4,0 1 4,0 0-2,4 2-2,-4 1 4,0-2-2,0 3 0,0 0 0,0 1 0,0-3 0,0 0 0,0-2 0,7-1 0,-7 4 0,0-3 0,4 2 0,-4 0 0,0 1 0,0-4 0,0 1 0,0 1 0,0-4 0,0 3 0,0 3 1,0-1-1,0-1-1,0 2 2,0-1-2,0-2 1,0 3 1,0-4 1,0-2-2,0 2 0,0-3-2,0 2 1,0-2 1,0 0 0,0 2 0,0 0 0,0 0 0,0 1 0,0 2 0,0 1 0,0-2 0,0 2 1,0-2-1,0 0 0,0-2 2,0 2-2,0 1 0,0-2 0,0-1 1,0-2-2,0 2 1,0-2 0,0 3 0,0-3 0,0 0 1,0 2-1,0 0-1,0-1 2,0 3 0,0-2-1,0 1 0,0-1 1,0 0 0,0 2-2,0 0 1,0 2 1,0 2 0,0-2 0,0-2-2,0 0 1,0 0 0,0-2 1,0 3-2,0-2 0,0-1 1,0 0 0,0-2 1,0 2-2,0-2 2,0 0-2,0 0 2,0 0-1,0 2 0,0 0 1,0 3-2,0-4 2,0 4-2,0-3 2,0-1-2,0 2 2,0-3-1,0 2 0,0-2 0,0 0 0,0 1 1,0-1-1,0 0 0,0 3-1,0-3 2,0 0-1,0 0 0,0 0 0,0 0 0,0 0 0,0 0 2,0 0-2,0 0 0,0 0 1,0 0-1,0 0-1,0 0 0,0 0 0,0 0 0,0 0-1,0 0 3,0 0-3,0 0 0,0 0 1,0 0-2,0 0-1,0 0 6,0 0 0,0 0-1,0 0 1,0 0-2,0 0-3,0 0 3,0 0 0,0 0 0,0 0 0,0 0 0,0 0-2,0 0 2,0 0 0,0 0 0,0 0 0,0 0 0,0 0 0,0 0 0,0 0-2,0 0 2,0 0-2,0 0-2,0 0-3,0 0 2,0 0-4,0 0-1,0 0-1,0 0-13,0 0-13,0 0-9,0 0-7,0 0-13,0 0 21,0 0-12,0 0-50</inkml:trace>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0T16:26:30.700"/>
    </inkml:context>
    <inkml:brush xml:id="br0">
      <inkml:brushProperty name="width" value="0.15875" units="cm"/>
      <inkml:brushProperty name="height" value="0.15875" units="cm"/>
      <inkml:brushProperty name="color" value="#FFE465"/>
      <inkml:brushProperty name="fitToCurve" value="1"/>
    </inkml:brush>
  </inkml:definitions>
  <inkml:trace contextRef="#ctx0" brushRef="#br0">549 115 11,'0'0'27,"0"0"-7,0 0-2,0 0 0,0 0 6,0 0-3,0 0 3,0 0-2,0 0 2,0 0-5,0 0 1,0 0-4,0 0-6,0 0-1,0 0 0,0 0 3,0 0-3,0 0-3,-10 0-2,1 0 0,-7 5 0,8 1-1,-7 2-2,6-2 1,-1 2-1,-10-1 1,12-4-1,-4 3 0,4 2 1,-3 1-2,3-2 1,-1 2-1,-2-1 0,-4 0 0,7 2 0,8-1 0,-11 3 0,7-5 0,-1 2 0,1-2 1,4 0-1,-11 0 1,7 0-1,0-1 1,-1 3 0,-1-4-1,1 4 1,1-3 2,0 0-2,-1 0 2,-1-3 0,2 4 1,-5-2 0,3 4-1,-7-1-1,2-2 1,7 0 0,0 3 2,-1-4-2,-2 3 2,4 1-1,-2-2-1,-6 2-1,7-1 0,-1-2-2,5 0 1,-8-2-1,8 0 0,0 2 0,-6 0 1,1 2-1,1 2 0,4-1 2,-11-1-2,11-2 0,-4-1 1,0 2-1,-1 1-1,1-2 2,-2 2 0,6-2-1,0-4 0,-5 0 0,5 5 1,-5-4-1,5 6-1,-10-2 2,10 2-2,-4-3 2,0-2-1,4 0-1,0-2 2,0 2-2,0 0 1,-5 5 0,-1-2 0,1 1 0,5 3-1,0-4 1,0 4 1,0-1-2,-4 1 1,4-3 0,0-1 0,-4 4 0,4-6 0,0 4 1,0 1-2,-5-1 1,5 2 1,0-1-1,0-1 0,0 0-1,0-1 1,0 1-3,0-5 5,0 1-4,0-1 4,0 3-4,0-2 4,0 3-2,0-3 0,0 1 0,0 2 1,0-1-1,0 0 0,-6 1 0,6 1 0,-4 0 0,-1 2 0,5 2 0,0-4 2,-4 1-2,-2-2-1,6 1 2,-13-1-1,13-1 0,-5 4 0,-1-3 0,6 0 0,-4-2 0,-1-2 0,5-1 0,0-2 0,0 3 0,-4-2 0,-3 2 0,3 0 0,4 2 0,0-1 0,0-3 0,0-1 1,0 2-2,0-3 2,0 0-1,0 0 1,0 0-2,0 0 1,0 0-1,0 0-4,0 0 3,0 0 4,0 0 0,0 0-2,0 0-2,0 0 5,0-4-6,0-5 5,0 1-2,0-6 0,0-4 0,0-2 0,0-4 0,0 4 0,11-3-2,-7 2 2,1 5 0,-1 0 0,15 3 0,-8-2 2,-2 1-2,-5 1 0,2 2 0,-1-1 0,-1 1 0,0 1 0,-4-4 0,11 4 0,-2-5 0,5 0 0,2 2 1,-3-2-1,2 0 0,-11 3 1,1-3-2,1-1 3,2 4-3,1 0 2,-3 6-1,4-2 0,5-1 0,-1-3 0,10-2 0,-11-3 0,2 2 0,0-2 0,-2 1 0,2 1 1,0 0-2,-10 0 1,3 2 0,-1 2 0,1 1 0,3 1-1,-2 2 1,-1-2 1,3-1-2,4-2 0,-2 1 0,11 0 1,-14-1-2,3 2 2,-1 2 0,-4-1 0,3 5-1,-2-1 1,-3 2 0,-2-3-1,5 1 0,-5-4 1,15 2-1,1-3 1,-5 3-2,0 0 2,-6-2-2,-1 2 4,-1 2-2,1 1-2,-3 1 2,-5 1 0,0 2 2,0 0-4,0 0 4,0 0-2,0 0 0,0 0 1,0 0-1,0 0-3,0 0 5,0 0-2,0 0 1,0 0 0,0 0 0,0 0 0,0 0-1,0 0 1,0 0 0,0 0 1,0 2-2,0 1 4,0-1-3,-9 4-1,-10-1-1,-5 2 0,4 3 1,-3-2 0,8 0 0,2 1 0,-2-1 0,4-2 0,-2 1 1,-2 2-2,0-1 1,-13 1 0,12 4 0,-3-1 0,2 4 0,-2-2 1,4 0-1,0 0 1,-5 0-2,7-5 2,-2 5-1,-4-1 0,-5-3 1,15 0-1,-1 0 0,1 3 0,-1-1 0,-6 2 0,7-2 0,1 2 0,-7-1 0,4-5 0,3-3-1,3-3 1,5 1 1,-4-3-2,4 0 1,0 0-1,0 0 1,0 0-3,0 0 4,0 0 1,0 0-1,0 0-2,0 0 0,0 0 0,4-15 2,16-5 0,-1-4-2,4 1 2,-3 1-1,4 1 0,4 0-1,-9 2 1,5-3-1,-5 5 1,-4 2-1,-10 3 1,3-3-1,12 2 1,-5-1 0,-1 2-2,6-4 2,-7 0-1,17 2 2,-17 0-2,6 0-1,1 0 2,-5 2-1,-2 0 0,6 1 0,-4 1-1,-6 3 1,2-1 2,-3 2-2,3 1 1,-6 0 0,-5 1 0,4 4 0,-4-1 0,0 1 1,0 0-1,0 0 2,0 0-5,0 0 4,4 0 1,-4 0-2,0 0-2,0 0 1,0 0 1,0 0 0,0 0 0,0 0 3,0 0-3,0 0-2,0 0 5,0 0 1,0 0 2,0 0-4,-4 0 2,-16 1-8,-3 6 4,-10 0 0,14 4-1,-4 1 2,-4 0-2,4 4 1,-5 1 0,4 2-1,1 2 0,-1 0 0,9-2 2,-5-2-3,12-3 0,1-2 2,3-4-2,4 1-1,-4-6 2,4 2 1,0-5-2,0 1 2,0-1-1,0 0 1,0 3 0,0-3 0,0 0-2,0 0-4,0 0 4,0 0-3,0 0 1,0-3-1,0-3 1,0-3 0,0-3 4,8-7-1,7 2 2,0 4-2,-10-1-1,-1 2 1,-4-3-4,4 1 4,-4 1-1,7 1 0,-7 0 2,0 3-1,0-6-1,0 4 1,4 0-3,-4 3 2,0 1 1,0 4 1,0 0 0,0 2 0,0 1-1,0 0 1,0 0-1,0 0 1,4 0 0,-4 0-2,0-2 2,0 2 0,0 0 0,0 0 2,0 0-2,0 0 0,0 0 0,0 0-3,0 0 8,0 0 0,0 0-2,0 0-1,0 7-1,-15 6-1,2 2-1,-2-2 2,7 0-1,1-4-2,-1-1 0,8 1-2,-5-3 3,-1-3 0,6 2-2,0-3 1,0 0-1,0-2-3,0 0 0,0 0 5,0 0 1,0 0-2,0 0 1,0 0-2,0 0-1,0 0-4,0 0-5,0 0 8,0 0 4,0 0 1,0-6 1,15-4 0,4 2-1,-4-3 0,-10 4 0,3-2 0,-1 5 0,-3-2 1,0 0-1,-4 3 0,0-2 2,0 5 0,0 0-1,0-3 1,0 3 0,0 0 2,0 0 0,0 0-1,0 0 3,0 0 6,0 0-2,0 0 1,0 3-6,0 2 0,0 0-2,0 1-1,-8 2 2,-7 1-4,4-2 0,2 4 1,1-1-2,-7 0 2,10 0-1,-6 0 0,3 0 1,-3 0-1,2 0 2,5-2-2,-2 1 0,-3-2 0,5 1 0,-1-1 0,5-1-2,0 2 4,-6-1-2,6 0-2,-8 4 4,3-3-2,5 3 1,-7-3-2,4 5 1,-2-5 0,5 0-2,0-4 1,0-2 0,0-2-3,0 0-1,0 0-4,0 0 8,0 0-2,0 0 1,0 0 0,0 0-3,0-5 4,5-4 0,14-6-2,9 4 1,-3-2 1,-7-2-1,1 1 0,-4-1 1,-6 1 1,-3 6-1,-6-2 2,0 2-1,0 2 1,0 3-2,0 1 2,0 0 1,0 2-2,0 0 1,0 0 0,0 0-1,0 0-4,0 0 12,0 0-2,0 0-5,-6 0 2,-3 9-2,1-2 0,-7 4 1,4-1 0,6-1-1,-8 2 0,3 2-2,5-1 2,-5 0-1,-8 4 1,8 2 0,1-2-1,2 2 0,7 0 0,0-1 0,0 4 0,0-2 0,0-5 0,-3 1 0,3-4 0,-5-4 1,5-1-1,0-4 0,0-1 0,0-1-2,0 0 1,0 0-1,0 0-4,0 0 1,0 0 4,0 0 0,0 0-4,0 0 4,0-5-5,0-6 4,0-6 0,0-4-2,5 0 1,-2 0 0,4 4 3,-7 1-1,5 5 1,-5 1 0,0 0-1,0 6 2,0 3 0,0 1 2,0 0-1,0 0-1,0 0-1,0 0-1,0 0 6,0 0-1,0 0 0,0 4-2,0 8 5,0 5-5,0 1 1,0 4-3,-5-4 1,-2 0-1,-1 0 1,3 1-1,-1-3 2,-3-2-2,5-2 1,0-5-2,-2 3 1,6 1 1,-5 0-1,5 1 2,0-4-4,-4 2 4,4-4-2,0 0 0,0-4 0,0 1 0,0-2 0,0-1-2,0 0 2,0 0 0,0 0-3,0 0-3,0 0 5,0 0 2,0 0 0,0 0-2,0-4 1,0-4 1,0-6-1,0 2 0,0 0 0,0 3 1,0 7-1,0 1 2,0 1 0,0 0-1,0 0 7,0 0 1,0 3-5,0 8 0,-11 1 1,7 2-5,4 1 1,-4 0 0,4-1-1,-9 5 1,9 1 1,-6 0-2,1 3 0,0-3 1,2 0-1,3-2-3,0-6 2,0-1 1,0-5-1,0 0 0,0-2 0,0-1 1,0-3-1,0 1 0,0 1-1,0-2 0,0 0-1,0 0-3,0 0-1,0 0 7,0 0-1,0 0-1,0 0-2,0-13 5,0-4-1,8-1 0,7 0 0,-6-1 0,2 1 1,-3 0-2,-3 1 1,1 2 0,-2 2 1,0 1-2,-4 4 2,5 0-1,-5 2 0,0 4 0,0 0 2,0 2-2,0 0 1,0 0-2,0 0-4,0 0 11,0 0-3,0 8-3,0 3 5,0 10-3,0-1-2,0 1 0,0-4 2,0 0 0,-9 3-1,5-2-2,4 0 3,-6-1-2,-3-3 0,5-3 0,4-2 0,0-3-1,0-2 0,0-2-1,0-2-2,0 0-1,0 0 2,0 0-7,0 0 8,0 0 1,0 0 0,0 0-4,0-8 3,4-4 2,11-1 1,-11-5-1,0 5 0,1 2 0,5 4 0,-10 0 1,5 3 0,0 4-1,-5 0 1,0 0 2,0 0 0,0 0-4,0 0 12,0 3-5,0 5-2,0 3 1,0 8-3,-10 1 0,0 4-2,-3-1 0,2-1 1,-4 2 0,7 0-1,-7 3 0,5-5 0,-4-1 0,5-1 0,3-4 3,6-6-3,0-2 0,0-6-1,0 0-3,0-2 0,0 0-1,0 0-2,0 0 5,0 0 1,0 0-2,0 0 0,0-4-2,0-8 6,0-4-1,6-5 0,3 3 1,2 0-1,-8 4 2,2 4-2,0 0 0,-5 5 0,0 4 0,0-2 1,0 3-1,0 0 0,0 0 1,0 0-2,0 0 4,0 0 2,0 0-1,0 0 1,0 3 3,0 13-1,0 2-6,0 2 1,0 5 0,-5-1-1,-10 2 1,2 0-2,2-1-1,3-3 2,-3-1-2,7-5 1,-1-4 0,1-7-2,4-2-2,0-3-3,0 0-2,0 0 0,0 0 10,0 0-3,0 0-1,0-4 1,0-9 1,19-5 0,5-2 1,-4 0-3,-1 0 1,-6 4-3,-2 4 5,-7 3-1,0 1 1,-4 4 1,0 2-1,0 0 2,0 2-1,0 0 0,0 0 0,5 0 0,-5 0 3,0 0-2,0 0-1,0 0 11,0 0-5,0 0-3,0 8-1,0 4 0,0 6-1,-5 2 1,-10 6-1,2-3-1,-2 1 2,-4 1-4,4-1 1,6-3 0,5-3 0,-1-4-1,-1-6 0,2-3 0,-1-2-1,1-3 0,4 0 0,0 0-2,0 0-6,0 0-8,0 0 13,0 0 2,0-3-5,0-10 8,13-5 0,11-5 1,-5-3-1,1-2 0,-1 2-1,-4 1 1,-11 6 1,1 6-1,-5 4 1,0 6 1,0 3 3,0 0 1,0 0-2,0 0 8,0 0 2,0 6-10,0 8-4,-13 2 0,-11 6 0,5 1 3,-1-2-1,5 2-2,0-3 0,6 3 0,-6-1 0,2 3 0,-2-1 0,0-4 0,15 0 0,-4-8 0,4-6-2,0-3-2,0-3 0,0 0-2,0 0-2,0 0-1,0 0 4,0 0 0,0 0-2,0 0 3,0 0-1,0-7 3,0-2 2,4-4 0,11-4 1,5-4-1,3-2 0,-3 1 0,-7 2 0,2 6-1,-11 5 2,-4 7 0,0 1 0,0 1 2,0-3-1,0 3 0,0 0 0,0 0 1,0 0-1,0 0 0,0 0 2,0 0 1,0 0 6,0 0-6,0 0 0,0 13 0,0 5-3,0 4 1,-4 3-1,-5 1-1,-6 0-1,0 1 1,2-1-1,2 0 0,-8-4 0,10 1 0,5-7 0,4-6-1,0-3-1,0-6-5,0-1-5,0 0-3,0 0 11,0 0 1,0 0 2,4-10 1,24-9 1,2-5-1,-1-6-1,-1 0 1,-5 0 0,-8 0-1,-4 9 1,-7 5 0,0 5 1,-4 8 2,0 3-2,0 0 2,0 0-2,0 0 11,0 1-5,0 10-7,-14 5-1,-10 2 0,0 6 2,5 0-1,-1 1 1,7-1-1,3-4 0,5-2 0,1-5-1,4-5 0,0-2-1,0-2 0,0-2 0,0-2-3,0 0-1,0 0-3,0 0 2,0 0 3,0 0-5,0 0 8,0 0-2,9-8-2,1-3 3,3-3 1,-2 2-2,-2-2 3,5 2 0,-4 2 0,0-3 0,-1 4 0,2-1-1,-11 3 1,4 3 0,-4 4 0,0 0 1,0 0-2,0 0 2,0 0 5,0 0-1,0 3-2,0 9 2,0 2 1,0 4-2,0 2 0,0-2-2,-11 2-1,3 1 2,-1-1-1,3-2-1,-4 1 1,7-1 1,-8-2-3,7-6 1,4-4-2,0-3-2,0-3-5,0 0-2,0 0-1,0 0 11,0 0-2,0-3 4,4-11-2,20-2 0,-5-3-1,5-1 0,-10 0-1,1 0 2,-2 1 0,-1 5 0,-8 6 0,0 4 0,-4 4 1,0 0 0,0 0-1,0 0-2,0 0 5,0 0 2,0 0 2,0 0 0,0 11-3,0 3-2,-4 4 0,-12 2-1,-3 4 1,6 0 1,3 1-3,-3-1 1,2-1-1,7-3 0,-1-3-1,5-3 0,0-7-1,0-2 2,0-5-7,0 0-2,0 0-5,0 0 15,0 0-4,0 0-5,0-5 7,0-9 1,20-2 0,-1-4 0,-6 0-2,7-3 1,-5 1-3,-7 4 4,-2 4-2,-1 4 4,-1 5-1,-4 3 1,0 2 3,0 0 2,0 0 6,0 0-3,0 4-8,-15 9-4,-8 3 1,3 4 0,7 2 2,-2 3 0,4-1-1,-2 0 0,3 3 0,0-7 0,10-4 0,-3-2-1,3-5-3,0-6-1,0-3-1,0 0-5,0 0 7,0 0 0,0 0-4,0 0 3,0-1 2,8-10 0,16-5 1,0-3 1,-1-7 0,-4 2-1,7 0 2,-8 6 0,-8 6 0,-5 6 0,-5 3 3,0 3 0,0 0 3,0 0-1,0 0 10,0 0-3,0 5-6,0 9-4,-15 6-3,-13 4 3,4 5 0,0 1-2,5 1 1,0 1 1,-6-2-1,11-5-1,10-7 0,-1-8-1,5-4-3,0-6 0,0 0-7,0 0 2,0 0 5,0 0 0,0-2 4,20-9 0,3-9 0,1-2-3,-1-2 2,2-2 0,-6 1 1,0 3-1,0 2 0,-14 3-1,-1 3 2,2 6 0,-6 6 0,0 2 0,0 0 0,0 0-2,0 0 8,0 0 0,0 6 2,0 7-6,0 3 4,0 4-5,-15 3 4,-8 3-3,-1 2-1,4-2 2,1-1-2,9-5-2,-3-2-2,6-8 3,7-1-2,-4-9-5,4 0-6,0 0 3,0 0 4,0 0 0,4-13 6,22-5 0,-3-6 1,6-3-2,5 1 1,-10 0 0,-5 3-1,1 5 1,-3 5 1,-11-1-1,-1 8 0,-5 2 1,0 4 0,0 0 3,0 0-1,0 0 16,0 0-5,0 16-10,0 7-3,-20 3-1,1 3 0,-1-1 1,-3-2-1,8-2 1,-3-5-1,8 2 0,6-5-2,4-4 2,0-4-3,0-2 0,0-4-2,0-2-4,0 0-3,0 0-1,0 0 5,0 0-4,0 0 4,4-14 5,15-2 1,9-5 1,-4-1 0,-5 6 0,1 1 1,-16 7 0,2 4 1,-6 3 0,0 1 4,0 0 4,0 0 3,0 0 7,0 1-6,0 11-9,-10 8-2,-14 3-2,0 6 1,0-4 1,1 4-1,8-4 0,6-5-1,9-6 2,0-8-5,0-4-1,0-2-3,0 0-4,0 0 9,0 0-5,0 0 2,5-12 5,18-6 0,11-3 0,-10 1 0,0 2-1,-11 0 0,-2 4 1,-7 2 0,0 3 0,3 5 1,-7 4 0,0 0 4,0 0 1,0 0 17,0 0-11,0 14-9,0 4-1,-11 7-1,2-1 1,-6 1 1,0-6-2,2 0 0,7-3-1,1-3 2,1-6-2,4-1-2,0-6-3,0 0-10,0 0-2,0 0 10,0 0 0,0-6 10,4-9-5,20 0 2,6-7-3,-6-5 1,0 1-1,3 1 2,-7 7 0,-5 6 1,-10 8 0,-5 2 2,0 2 2,0 0 0,0 0 15,0 0-10,0 11-7,-5 5-4,-18 2 4,3 2-1,1 2 1,4 1-1,-5-1 0,12 2 2,-7-3-2,10-4-1,1-4-1,4-5-3,0-6-3,0 0-6,0-2-2,0 0 11,0 0-5,0 0-1,0-9 6,24-7 2,-5-3-2,9-6 3,2 0-2,3 2 1,-14 0 1,1 6 1,-12 8 0,-1 5 0,-7 4 1,0 0 5,0 0 1,0 0 9,0 0-7,0 8-4,0 6-5,-12 7 2,-7-2-1,0 2 7,-5-2-6,11 0 0,3-5-1,5-4-1,0-3-1,5-5 0,0-2-7,0 0 1,0 0-5,0 0 6,0 0-1,0-5 5,10-7-1,24-4 3,-11-3 0,2 2-1,-2-3-1,-4 2 2,-10 3-1,2 8 1,-3 2 0,-8 3 0,0 2 3,0 0 3,0 0 7,0 0-5,0 4-2,0 10-3,0 3 2,-8 3-3,-3-2 1,7-4-2,-5-3 0,9-4-1,-4 0 0,4-3-1,0-3-4,0-1-4,0 0 2,0 0-3,0 0 5,0 0-2,0 0 2,8-12 5,12-1 0,8-6-1,-5 1 0,-3 0 1,-5 6 0,0 3-2,-11 4 2,1 5 0,-5 0 0,0 0 4,0 0 5,0 0-5,0 0-4,0 1 1,0 10 0,0 4 3,-5 8-2,-10 3-1,0 4 2,2 3-1,9-6-4,-7-10 2,11-4 0,0-7-4,0-6-5,0 0-3,0 0 5,0-4 3,4-14 4,16-7 0,10 1 0,-6 1 0,0 5-2,-9 4 2,-7 6 0,0 2-1,-8 4-2,0 2 5,0 0-2,0 0 7,0 0 1,0 2 1,0 8-8,0 2 3,0 3 1,0 1-4,0-2-1,-3-2 1,-2 2 0,5-3 0,-4-2-1,4-4 2,0-4-4,0-1-1,0 0-5,0 0-1,0 0 5,0 0-3,0-1 3,0-10 2,19-1-2,0-6-2,6 2 4,-2-2 1,-8 3-2,-2 6 3,-9 4 0,3 2 0,-7 3-1,0 0 8,0 0 2,0 5-2,0 11 1,0 3-7,0 0 3,0-2-3,0-4 0,0-6-1,0-1-1,0-3-4,0-3-4,0 0 5,0 0 3,0 0 0,0 0-2,13-4 0,6-8 2,5-2-2,2-5 0,2 1 2,-5-1-2,-7 10 2,-8-1-1,-4 9 2,-4 1 0,0 0 1,0 0 4,0 0 2,0 0-1,0 6-1,0 6-1,0 6 2,0 1-1,0 3-1,0-2-4,0-1 0,0-3 0,0-8-2,0-4-4,0-4-5,0 0-1,0 0 4,0-2-3,0-14 6,11-7 1,13 1 2,-1-2 0,-3 0-1,0 3 1,-1 5 1,-6 4-2,-7 6 2,-2 3 1,-4 3 3,0 0 1,0 0 14,0 0-10,0 9-3,0 3-3,0 3 2,-4 3 1,-7-3-2,3 4-1,3-5 1,5-1-2,0-6 0,0-2-3,0-5-4,0 0-2,0 0 7,0 0-1,0 0-6,0-11 8,9-3 0,10-6-6,1-4 0,3 0 2,1-3 4,-4 3-2,-1 6 4,-4 3-2,-15 5-2,0 7 4,0 2 1,0 1 3,0 0 6,0 0 1,0 0 2,0 0-7,0 10-5,0 2-3,-11 5 1,-4 3 1,2 0 0,3-1 1,1-6-3,5 1 0,-3-6 1,7-1-2,-4-5 1,4-2-3,0 0-1,0 0 3,0 0-8,0 0 1,0-9 0,0-5 4,0-4 1,0-4 2,11-2 0,8-2 1,-2 3 0,-2 1 0,-4 4 1,-2 2-1,-1 1 0,-2 7 0,-6 2 1,0 2 4,0 0-4,0 2 3,0 2 5,0 0 1,0 0 2,0 0 4,0 6-16,0 12 2,0 8-6,-6 5 4,-7 3 0,3-5 0,-3-5-2,2-3 2,2-10 1,5-3 0,-2-5-1,6-3-1,0 0-8,0 0-4,0 0 1,0-13 5,0-3 4,0-8 3,6-6 0,18-3-2,-5-2 1,4 2-1,5 0-1,7 0 3,-16 5-2,-1 4 2,-8 6 0,-5 6 2,-5 5-1,0 7 5,0 0 5,0 0-2,0 0 1,0 2-7,0 10-3,-5 2 0,-18 2 0,-1 8 0,-11-1 3,7 6-3,5-3 1,-3 1-1,3-3 0,3-5 0,11-5-1,5-5 1,4-5 0,0-1-3,0-3-4,0 0 5,0 0-6,0-9 3,0-10 7,28-4-2,7-8 1,-3-3-2,6-2 1,10 1 0,-4 2 0,-10 5 0,-2 4-1,-2 3 2,-7 3-1,-7 4 0,-7 2 0,1 6 1,-10 4 3,0 2 2,0 0 1,0 0 5,0 0-5,0 7-3,0 9-7,-15 6 3,-5 6 2,-7 3-2,7-1-3,1-2 1,4-5 4,11-5-4,-1-6 2,5-4-1,0-4-1,0-4-3,0 0-7,0 0 5,0 0-2,0-12 8,5-10 2,18-9-1,5-4 1,3 1-1,-8-2 0,5 3 0,-9 3 1,1 8-1,-12 8 0,-1 9 0,-7 5 6,0 0 2,0 0 10,0 0-5,0 9-8,0 11-5,-15 6-2,-9 6 2,5 3 0,0-4-1,10-5 0,-2-6 1,6-4 0,2-5 0,3-5-1,0-1-3,0-2 3,0-3-2,0 0 2,0 0-4,0 0 1,0 0-3,0 0-2,0-5 4,0-9 5,3-5 0,22-7 0,-6 1 0,4 2 1,-8 3-2,-2 4 2,-1 4-1,-12 5 0,4 5 2,-4 2 5,0 0 0,0 0 9,0 10-10,0 11-4,0 5 3,-19 6-5,-6 3 2,-2-2 1,3-3-2,-6-6-1,10-5 0,12-10 1,-3-4-1,11-5-7,0 0-13,0 0 8,0-7-2,0-13 5,0-6 5,0-4 3,11-3-4,8 1 2,4-5-2,2-1-1,3 1 3,-9 1-2,-4 5 5,0 3-1,-10 8 1,-5 2 1,0 5 1,0 5 2,0 2 0,0 2 4,0 2 0,0 2 0,0 0 0,-12 0 2,-1 0-1,-2 11-8,-4 4-2,6 7 2,-2 3-1,0-3 3,10-6-4,2-5 1,3-7-3,0-2 1,0-2-8,0 0 6,0 0-6,0-6 5,0-13 5,19-3 1,5-4-1,-1-5 1,6 1-1,0-5-2,4 1 3,-3 2-1,-6 2 0,-11 9 0,-7 9 1,-2 6 0,-4 3 7,0 3 0,0 0 0,0 0 6,0 0-9,0 0-5,0 11 2,0 7-1,-15 7-1,-4 3 1,-1 5-2,1-8 1,10 0-1,1-9-2,1-7 0,-1-3 0,8-6-2,0 0-4,0 0-2,0 0-2,0 0 2,0-11 5,0-5 3,19-6 3,10-5-1,-6 3-1,-4 0 4,-4 3-2,0 0 0,-10 8-2,-1 1 4,0 2-2,-4 3 1,0 5 2,0 1 3,0 1 1,0 0 0,0 0 5,0 0-3,0 0 0,-8 10-8,-16 2 0,-2 8 0,2 2 0,1 2 0,3 1 1,1-5-2,15-4 0,0-3 1,4-7-4,0-6 0,0 0-8,0 0 2,0 0 1,0-17 3,0-3 4,4-6 2,19-4-2,1-5 0,-5 3 0,-3 3-4,-1-1 4,-2 3-1,-3 5 1,-1 0 0,-3 2 2,-6 3-1,0 7 1,0 4 3,0 6 4,0 0 2,0 0 0,0 0-3,-15 9-8,0 5 0,-4 4 3,6 0-2,-7 5-1,5-3 2,11 0-1,-7-4 0,11-4-1,-8-4 0,8-6-5,0-2 0,0 0 1,0 0-4,0-8 4,0-10 4,0-2 1,0-5 0,8-1 0,7 0-2,-6-1 2,2 5-1,-6 0 1,-5 2 0,0 3 0,0 7 0,0 4 1,0 6 1,0 0 2,0 0-1,0 0 5,0 0-1,0 4-2,-16 10-4,-1 6-1,-9 5 4,6 5-3,7-1 1,3-3 3,1-5-5,5-10-1,-2-2-6,6-8 0,0-1 2,0 0 3,0 0-4,0-6 1,0-14 5,10-6-1,14-4 1,0-5-1,6 4 0,-7 5 1,-3 2 0,-11 1-1,-1 7 1,-8 7 1,0 4-1,0 1 2,0 3 3,0 1-1,0 0 3,0 0 1,0 0-1,0 0 8,0 0-5,0 1-5,-4 13-4,-16 6-6,-3 9 8,3-3-2,7-1 1,3-8-3,10-6 0,0-5-3,0-4-1,0-2 0,0 0 3,0 0-5,0-2-6,0-14 7,0-7 3,0-3 1,15-2 2,8 0 1,-3 0-1,-12 3-1,8-1 1,-8 1-1,7 3 0,-10 1 1,1 7 0,-6 4 2,0 8 5,0 2 4,0 0 2,0 0-10,0 8-5,-19 10 1,-5 5 2,-2 3 0,2 3 0,5-9 0,11-2 0,-4-4 2,9-1-4,-2-4 1,0 0 0,5-1 0,0-8-4,0 0-2,0 0 0,0 0 1,0-3-1,0-12 5,0-3 1,0-7 0,10 1 0,0-2 0,-5-1-2,-1 5 1,0 1 1,-4 4 0,0 1-1,0 1 1,0 0 0,0 6 1,0 3 2,0 3 1,0 3-1,0 0 0,0 0 4,0 0 1,0 0 5,0 0-5,0 0-4,0 10-2,-4 9-1,-12 7 0,0 7-1,-4 0 1,1-1-2,4-6 0,0-4 1,5-8-1,10-7-4,-3-6 0,3-1-13,0 0 6,0-6 2,0-15 6,0-9 3,3-4 1,17-2 1,0 0-2,3 1 1,-4 2-1,-6 1 2,3 0-1,-16 3 0,4 5 0,2 4 0,-6 8 0,0 6 3,0 6 4,0 0 0,0 0 1,0 0-5,-6 7-3,-2 10 0,-7 1 0,2 8 3,1-1-2,-2-1 0,5-2-1,5 1 1,-1-5-1,5-5 1,-6-4-1,6-3-1,0-6 1,0 0 0,0 0 0,0 0 6,0-2-4,0-14-2,0-5-2,0-3 2,0-6-2,0-1 2,0-3-2,0 2 2,0 2-1,0 7 1,0 6 0,-4 8 0,4-2 3,-5 10-2,5-2 5,0 3-2,0 0 2,-4 0 1,4 0 3,-6 0-6,-4 0-4,-4 10 6,1 7-6,-2 9 1,0 0-1,2 3 0,2-3 1,7-4-2,4-6 0,0-4-1,0-5-6,0-7 0,0 0 0,0 0 0,0 0 5,0 0-7,0-14 8,0-7 3,0-6-1,15-6-1,8 1 1,-10 3-1,2 2 0,-10 5 1,-5 6 1,0 3-2,0 5 4,0 5 1,0 3 1,0 0 5,0 0-5,0 0 6,0 0-5,0 0-4,0 0-2,0 3 1,0 12 1,-9-1-2,-6 8-2,0 5 6,6-5-6,1 0 2,1-7 0,3-4-2,4-4 1,0-7-1,0 0-5,0 0 0,0 0 3,0 0-4,0-7 0,0-11 5,0-4 0,0-8 2,4-1-2,7-4 1,-2 2 1,1 0-1,-10 5 0,5 7 0,-5 9 4,0 8 1,0 4 5,0 0-2,0 0 3,0 0-8,0 3 3,-5 6-5,-10 9 1,0 5 1,7 1 0,-3 4-1,-2-2 0,3-5 1,5-3 0,0 1-1,2-7 0,3-2-1,0-6 0,0-4-2,0 0-2,0 0 5,0 0 0,0 0 0,0-10 1,0-4-1,0-1 0,0-5-1,0-2 1,0 0 0,3-3 0,-3-1-1,0 3 1,0 8 0,0 6 0,0 3 2,0 6-1,0 0 0,0 0 4,0 0-1,0 0-2,0 0-2,0 0 2,0 0 5,0 0-1,0 0-5,0 6-2,0 15 4,-10 9 0,-3 4-2,8-6-1,-5-3 2,10-13-5,0-10 0,0-2-2,0 0-7,0 0 11,0 0-3,0 0 3,0-23 2,0-8-1,0-2 0,0 3 0,0-1 0,0 6 0,0 0 0,0 4 2,0 7-2,0 6-2,0 3 6,0 3 1,0 2 1,0 0-1,0 0 1,-5 0 5,1 0-8,4 0-2,-6 0-4,2 9 6,-5 5-3,-7 7 2,13 3 0,-9-3-2,12-3 0,0-8-2,0-2 0,0-4-2,0-4-1,0 0-7,0 0 10,0 0-1,0-6 6,0-9-2,0-7 0,0-6 3,0-1-6,0 0 2,-4 0 2,-5 4-1,-5-1 0,5 5-1,3 7 2,1 9 2,1 3 5,4 2-1,-4 0-3,-3 0 6,3 0-10,0 0-1,-1 2-2,1 5 3,-2 8 0,6 5-1,-5 0-1,5 2 1,0-1 0,0-3-1,0-4-1,0-5-1,0-6-2,0-3-1,0 0-8,0 0 10,0 0-1,0 0 0,0-12 7,0-5 1,0-6-3,0 1 0,0-6 0,0 4 1,0 8-1,0 4 2,0 6-2,0 4 2,0 1 3,0 1-2,0 0 1,0 0-3,0 0 2,0 0 4,0 0-3,0 0-2,0 0 0,0 0 2,0 0-4,0 0-3,0 6 0,-8 7 5,1 4-2,3 1-2,-1-4-3,5-7 0,0-6-2,0-1 1,0 0-4,0 0 6,0 0-4,0-14 11,0-4-1,0-5-2,0 2 0,0 0 0,0 5 1,0 4-1,0 2 2,0 3-2,0 4 2,0-1-2,0 2 1,0-1 0,-4 1-1,4 0 2,-6 1-2,6-2 0,0 3 2,0 0 0,0 0 0,0 0-2,-5 0 1,1 0 6,0 0-6,-1 3-6,-5 7 4,1 6 2,-2 1-1,3-2 2,3-2-4,-1-8 2,6-5 0,0 0-1,0 0-4,0 0 1,0 0 4,0-10 6,0-4-7,-8-3 0,-4-3-1,8 5 4,0 0-2,-1 3 0,2 8 1,3 2 0,-7 2 1,7 0-1,-9 0 10,5 0-9,-2 4-4,1 9 2,-3 0 0,-4 4 2,4-2-2,4-1 1,-3-5-1,7-3-1,0-2 1,0-2 0,0-2-2,0 0-2,0 0-4,0 0 2,0 0 2,0-10 4,0 0 0,0 0-1,0-2 1,0 4 0,0-1 0,0 5 1,0 4 1,0 0-2,0 0 4,0 0-1,0 0 2,0 0-1,0 0 2,0 0-2,0 0-2,0 0-1,-4 0 3,-1 0 0,2 0-5,-13 10 2,-3 5-5,0 5 4,6 3-3,-2-3 2,10-5 0,-1-6-1,1-3 0,5-6-5,0 0-5,0 0 5,0 0-6,0-15 10,0-6 2,0-4-2,0-4 1,0 1 1,0 2 0,0 5-2,0 3 3,-4 8 1,0 5-1,-3 5 2,-1 0-1,3 0 3,-5 0-1,-3 3 1,-2 8-4,-1 5-1,4 2 2,1-2 2,3 0-1,-8 2 1,7 1-3,3-1 3,-2 0 0,3-8-3,5-4-2,-7-4-4,7-2 4,0 0-3,0 0 2,0 0 2,0-3-2,0-12 3,0-1-2,0-2 0,0 2 2,0 3 0,0 5 0,0 1 1,0 2-1,0 3 1,0 2 2,0-2 0,0 2-1,0 0 3,0 0 0,0 0 6,-3 0 0,-6 0-7,5 0 0,-8 0 0,-2 6-1,1 6-4,-7 9-4,5-1 6,7 3-2,1-3-1,7-2-1,0-6 0,0-6 1,0-4-6,0-2 1,0 0-6,0 0 2,0-2 5,0-12 5,0-7 1,0-3 0,0 1 0,0-6 0,0 4-1,0-1 1,0-1 1,0 12-1,0 8 1,-4 5 5,0 2 0,-5 0 6,-2 0-10,-4 18 0,2 9-3,-11 5 4,14 3-2,5-1 2,1-6-2,4-7-2,0-8 1,0-4-4,0-6-4,0-3 0,0 0-4,0 0 8,0 0 1,0 0 1,0-13 2,0-2 0,0-3-1,0 4 1,0 0 0,0 6 0,0 4 0,0 2 1,0 2 1,0 0 2,0 0 2,0 0 1,0 0 3,0 0-2,0 0-8,0 2 2,0 4-7,0-2-8,-4 2 1,4 3 2,0-6-14,0 3-20,0-3-36,0 0-48</inkml:trace>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0T16:26:30.701"/>
    </inkml:context>
    <inkml:brush xml:id="br0">
      <inkml:brushProperty name="width" value="0.21167" units="cm"/>
      <inkml:brushProperty name="height" value="0.21167" units="cm"/>
      <inkml:brushProperty name="color" value="#FFE465"/>
      <inkml:brushProperty name="fitToCurve" value="1"/>
    </inkml:brush>
  </inkml:definitions>
  <inkml:trace contextRef="#ctx0" brushRef="#br0">583 114 22,'0'0'23,"0"0"-1,0 0-13,0 0-4,0 0 2,0 0 5,0 0 9,0 0 8,0 0 3,0 0-5,0 0-3,0 0 1,0 0-3,0 0-7,0 0-1,0 0-1,0 2 2,0-2-5,0 2 2,0 3-1,0 3 0,0 0-1,0-1-5,0 0 0,0 0 1,0 2 4,0 3-1,0 0-1,0 4-2,0 0-1,0 3 0,0-1 0,6-1-1,-1 1 0,8 5 0,-7 0 2,7 1-1,2-3 1,-6 3-3,1-6 1,-1 0 4,-3 0-4,-1-2 1,-1 2 0,0 0 0,-4-1 0,5-2-4,-5 0 0,6-1 0,-6-1 1,0 3 0,4 0-4,-4 0 2,0 0 0,0 2 0,4-3 1,-4-2 0,5 0-2,-5-6 1,6 2 0,-6-1 0,0-2 0,4 2 0,-4 2 1,5 0-1,-1 4 1,2 3-2,-1-3 0,-1-5 3,0 0-3,-4-5 2,0-2-2,0 0 2,0-2-1,0 2 0,0 2 0,5 2 2,-5 2-1,0 0 0,6 2-1,-6 3-1,0-3 2,0-1-1,4 2 0,-4-3 0,0 0 0,9-2 0,-9 0 0,6-3 0,-6 5 0,0 0 1,0-3-2,0 4 2,0 0-1,0 3 1,0 1 0,0 2-1,0-4 1,0 1-1,0-3 0,0-4 1,0 0 0,0-3-1,0 0 0,0-1 0,0 3 1,0-4-1,0 2 0,0 3-1,0-1 1,0-2-1,0-1 2,0 2-2,0-2 2,0-1-2,0 0 2,0 3-1,0-3-2,0 2 1,0 1 0,0 4 2,0 1-1,0 2 0,0 2 0,0-2-1,0-1 1,0-1 0,0-2 0,0-2-1,0-2 1,0-1 0,0 1-1,0 5 1,0-1 0,0 0 1,0 1-1,0-4 0,0 3 0,0-2 0,0-2 0,0 2-1,0-2 2,0 0-2,0 3 1,0-2 1,0 3-2,0-1 2,0 1-2,0-5 0,0 2 2,0-2-1,0-1 0,0 0 0,0 0-1,0 0 1,0 0 0,0 0 0,0 0-3,0 3 1,0 1 2,0 2 0,0-2-1,0 2-1,0-2 2,0 2-1,0-2 0,0 0 0,0 0 0,0 0 1,0 2 1,0 0-2,0-2 1,0 0 0,0-2 0,0 1 0,0-3-1,0 0 1,0 0 0,0 0-1,0 0 2,0 0-2,0 1 1,0-1-2,0 2 1,0 1 0,0 0 1,0 0-1,0-2 1,0 1 0,0-2 0,0 0-1,0 0 0,0 0 1,0 0 0,0 0 0,0 0-2,0 4 0,0 1 1,0-2 1,0 4-1,0-3 2,0-2-2,0-2 1,0 0 0,0 0-2,0 0 4,0 0-4,0 0 1,0 2 1,0 0-1,0 4 0,-6 0 0,6 0 1,0-2 1,0-1-2,0-3 1,0 0 0,0 0-1,0 0 0,0 0 1,0 0-2,0 0 2,0 0-2,0 0 2,0 0-2,0 0 2,0 0 0,0 0 2,0 0-2,0 0 0,0 0 0,0 0-2,0 0 1,0 0 0,0 0-1,0 0 2,0 0 0,0 0 0,0 0 1,0 0-2,0 0 2,0 0-1,0 0 0,0 0 1,0 0-1,0 0 0,0 0 1,0 0-1,0 0 1,0 0-1,0 0 0,0-3 0,0 3 0,0 0 2,0-2-2,0 0 0,0 0 0,0 2 0,-9-2 0,9 2 1,0 0-1,-4 0 1,4 0-1,0-2-1,-6 2 2,1-2-1,5 2 0,-4-2-1,0 2 2,-1 0 0,-1 0-1,2 0 0,-1 0 2,-5 0-2,10 0 0,-5 0 1,5 0 0,-4 0-1,0 0 0,-2 0 0,1-2 1,1 2 0,-5-2-1,9 0 0,-6 2 0,6 0 0,0 0 1,-4 0-1,4 0 2,-5-2-2,5 2 1,-4 0-1,-2 0 0,1 0 0,-3-2 1,8 2-2,-11 0 2,7 0 0,4 0-1,0 0 0,-5 0 1,1 0-1,-2 0 1,1 0-1,1 0 1,0 0-1,-1 0 0,-1 0 0,2 0 1,-1 0-1,5 0 1,-4 0 0,4 0-1,0 0 1,-6 0 0,6 0 2,0 0-2,-5 0 0,5 0 0,-4 0 0,4 0 0,-4 0-1,-2 0 0,1 0 2,5 0-1,-4 0-1,4 0 1,0 0-1,-9 0 1,3 0-1,2 0 0,-1 0 0,1 0 2,-2 0-1,1 0-1,5 0 1,-4 0-1,4 0 0,0 0 0,0 0 0,0 0 0,0 2-1,-4 0 1,-7-2 0,7 4 0,-5-2-1,3 0 2,-3 0-1,9-2 1,-4 0-1,4 0 0,0 0 0,0 0 0,0 0 1,0 0-1,0 0 0,0 0 1,0 0-1,0 2 0,0-2 0,0 0-1,-7 2 2,-1-2-1,-1 2 0,3 0 0,-3 0-1,5 1 1,-2-2 0,6 1 0,0-2 1,0 0-1,-5 0 0,5 0-1,0 0 1,0 0 0,0 0 1,0 0-1,0 0 0,0 0 0,0 0 1,0 0-2,0 0 1,0 2 0,-4-2 0,4 0 0,-5 2 0,1-2 0,4 2 0,-6-2 0,6 0 0,0 0 0,0 0 0,0 0 0,0 0 0,0 2-1,0-2 1,0 0 0,0 0 0,0 3 0,-4-2-1,-1 2 1,1 0 0,-2-3 0,6 2 0,0-2 1,0 0-1,0 0-1,0 0 2,-5 0-1,5 0 0,0 0 0,0 0 1,0 0-2,0 0 2,0 0-1,0 0 0,0 0-1,-4 0 1,4 2 0,0 1 0,-4-2-1,4 2 2,-11-2-1,11-1 0,0 0-1,0 0 1,0 0 0,0 0 1,0 0-1,0 0 0,0 0 0,0 0 0,-4 0-1,4 3 1,0-3 1,0 0-2,-5 1 2,5-1-1,-4 2-1,4-2 2,-6 3-2,1-1 1,5-2 0,0 2 1,-4-2-2,4 0 1,0 0 0,0 0 0,0 0 0,0 0-1,0 0 2,0 0-1,0 0 0,0 0 0,0 0 0,0 2-1,0-2 2,0 0-2,0 0 2,0 0-2,0 0 2,0 0-2,0 0 1,0 0 0,0 0 0,0 0 0,0 0 0,0 0 0,0 0-1,0 0 1,0 0 0,0 0 0,0 0-2,0 0 1,0 0 0,0 0 0,0 0-1,0 0 2,0 0 2,0 0-4,0 0 2,0 0 2,0 0-2,0 0-2,0 0 2,0 0 0,0 0 0,0 0 0,0 0-1,0 0 1,0 0-1,0 0-2,0 0 2,0 0 1,0 0-3,0 0 2,0 0 1,0 0-2,0 0 2,0 0-1,0 0 0,0 0 0,0 0 0,0 0-2,0 0 0,0 0 2,0 0 1,0-6 0,9 1 0,1 1 0,5-1 1,-6 0-1,0 2 0,6 1 0,-11-2 0,2 1 0,-2 1 1,1 0-2,4-2 2,-3 2-2,7 1 2,-7-2-1,3 1 0,-1 2-1,3-2 2,-7 2-2,7-2 1,-2 0 1,1 0-1,-1 0 0,0 0 0,1 0 0,-1 0 0,-3 0 0,-2 2 0,1 0 0,-5 0 0,4 0-1,7 0 1,-7 0 0,-4 0 0,9-2 0,1 2 0,-1-2 0,2 2 0,-7 0 1,5-2-2,-9 2 0,6 0 2,-2 0-1,1 0 0,-1 0-1,7 0 1,-7 0 1,5-2-2,-3 2 2,3 0-2,-5 0 2,2 0-2,-1 0 0,-5 0 2,0 0-1,0 0 0,0 0 0,4 0 0,0-2 0,7 2 1,-7 0-1,0 0 0,1-2 0,-5 2 0,6 0 0,-6 0-1,4 0 2,5-3-1,2 2 0,-3 1 0,-3-3 0,-5 3-1,6 0 1,-6 0 1,0 0-1,0 0 0,0 0-1,4 0 2,-4-3-1,9 3 0,-9 0 0,0 0 0,0 0 0,0 0 0,0 0 0,0 0 0,0 0 0,0-2 0,0 2 0,0-3 0,0 3 0,6 0-1,-1-1 2,-5 1-1,4-3-1,-4 3 2,0 0-1,0 0 0,0 0 0,0 0 0,0 0 1,0-2-2,0 2 2,0 0-1,0 0 0,0 0-1,0 0 2,0 0-2,0 0 1,0 0 0,0 0 0,0 0-1,0 0 1,0 0 0,0 0 0,0 0-1,0 0 1,0 0 0,4 0-1,-4 0 1,0 0 0,0 0 0,0 0-1,0 0 1,0 0 0,0 0 0,5 0 0,-5 0 0,6 0 0,-2 0 0,1 0 0,-1 0 0,2 0 0,-1 0 0,-1 0 0,-4 0 0,0 0 0,0 0 0,4 0 0,-4 0 1,5 0-2,-5 0 1,6 0 0,-2 0 1,-4 0-2,4 0 2,1 0-1,-5-1 0,6 1 0,-2 0 0,-4 0 0,0 0 0,0 0 1,0-3-1,0 3 0,0 0-1,0 0 2,5 0-1,-5 0 0,0 0 0,0 0 0,0 0-1,4 0 2,-4-1-1,0 1 1,0 0-1,6-2 0,-1 2 0,-5 0 0,0-3 0,0 3 0,0 0 0,4 0 0,-4 0 0,0 0 0,0 0 1,0 0-2,0 0 1,0 0 0,4 0 0,-4 0 0,0 0 1,0 0-2,0 0 2,0 0-1,0 0 0,0-2 0,0 2 0,0 0 0,0 0 0,5-1 0,2 1 0,-4-3 0,-3 1 0,5 2 0,-5-2 0,0 2 0,0 0 0,0 0 1,0 0-1,0 0 0,0 0 2,0 0-4,0 0 4,0 0-4,0 0 2,0 0 0,0 0 0,0 0 0,0 0 0,0-2-1,4 2 2,-4-2-1,6 0 0,-6 2 0,0 0 0,0 0 0,0 0 0,0 0 0,0-2 0,0 2 0,5-1 0,-5-2 0,0 1 2,4-2-2,0 0 0,-4 2 0,0 0 0,0 2 0,0 0-2,0 0 2,0 0 0,0-2 0,0 2 2,5 0-2,-5 0 0,0 0 0,0 0-2,0-2 2,0 2 2,0-2-4,0 0 4,6 1-4,-6-2 2,0 1 0,0 2 0,0 0 0,4-3 0,-4 3-1,0-1 2,0 1-1,5-4 0,-5 2 0,0 0 0,0 2 0,0 0 0,0 0 0,0 0 0,0 0 0,0 0 0,0 0 0,0 0 0,0 0-1,0 0 2,0 0-1,0 0 0,4-4 0,2 2 0,-6-2-1,5-1 2,-5 4-2,4 1 1,-4 0 0,0-3 0,0 3 0,0 0 0,0 0 0,0 0 1,0 0-2,0 0 4,0 0-5,0 0 2,0 0 2,0 0-4,0 0 2,0-1 0,0 1 0,0-2-1,0 2 1,9-4 0,-9-1 1,6 2-2,-2-3 2,-4 1-1,5 3 0,-1 0-1,-4-2 2,7 2-2,-4-2 1,2 2 1,-1 0-1,-4-2 0,0 3 0,6-2 0,-6 1 0,5-2 0,-5 2 2,0-2-4,4 2 2,-4-1 0,0-1 0,4 2 0,1 0 0,-5-1 0,0 3 0,0-2 2,7 2-2,-7-2 0,0 2 0,0-3 1,0 3-1,0 0 0,0 0 0,0 0 1,0 0-1,0 0 0,0-2 0,0 2 0,0-1 0,0-3 1,0 4-2,0-2 1,0 0 1,0-3-2,0 3 2,0 0-1,0 1 0,0-2 0,0 2 0,0-2 0,0 1 0,0 0 1,0 2-2,0-2 2,0-2-1,0 3 0,0-4 0,0 1 0,0 0-1,0 0 1,0 0 0,0 0 0,0 1 0,0 3 0,0-5 0,0 2-1,0-1 2,0 3-1,0-3 0,0 0 0,0-1-1,0 0 2,3-2-1,-3 2-1,5-4 1,-1 3 0,-4 1 0,0 0 0,6 1 0,-6 0 0,5 0 0,-5 2 0,0-2 0,4 2 0,-4 2 1,0-2-2,0 2 2,0 0-1,0-2 0,0 0 1,0 0-1,0-3 0,0 4 0,0-2 0,0-2 0,0 2 0,0-1 0,0 2 0,0 1 0,0-2 0,0 2 0,0-1 0,0-1 1,0 1 0,0-2-2,0 0 2,0 0-1,0 2 1,0-1-1,0 0 0,0-2 1,0 5-2,0-1 2,0-1-1,0 2 0,0 0 0,0 0 1,0 0 0,0 0-1,0-2 3,0-2-5,0 2 4,0 0-2,0-2 0,0 3 1,0-2-1,0 1 0,0-1 0,0 3 0,0 0 1,0-1-2,0 1 1,0-2 0,0 0 0,0 0-1,0-2 2,0 2-1,0-1 0,0 3-1,0-1 1,0 1 1,0-2-2,-4 0 2,4-1-1,0-1-1,-5 3 2,5-4-2,-6 4 2,6-2-1,0 1-1,0 2 2,0-2-1,-4 1 0,4 1 0,0-3 0,0 1 0,0 1 0,-5-2 0,5 1 1,-3 0-2,3-2 2,-7 2-1,7-2 0,0 2 0,-5-2 0,1 2 1,4 0-1,0-2 1,-4 2-1,4-2 0,-5 0 1,-1 0-1,6 0-1,-4-1 1,-1 2 1,2-3-1,3 1 0,-7 1 0,3 1 0,4 3 0,0-2 0,0 2 0,0 0 1,0-3-1,0 1 0,0 0 0,0 2 0,0-2 0,-5 2 0,5-4 0,0 4 0,0 0 0,0 0 0,0 0 0,0 0 0,0 0 2,0 0-2,0-1 1,0 1-1,0 0 0,0-3 1,0 3-2,0 0 3,0 0-2,0 0 0,0-2 0,0 0 2,0-2-4,0 1 4,0 0-2,0-1 0,0 1 0,0 2 0,0-1 0,0-2 0,0 0 0,-4 0 0,4-2 0,0 1 0,0-1 0,0 3 0,0-4 0,0 3 0,0 0 0,0 1 0,0-2 1,0 2-1,0-1 0,-6 1 0,6-1 0,0 2 1,0-1-1,0 0-1,-9 1 2,9-2 0,-4 2-2,4-2 2,0 0-2,0 2 2,-5 0-1,5 0 1,-6 2-1,6 0 0,0-2 0,0 2 0,0 0 0,0-2 0,0 0 1,0 0-2,-4-2 2,4 2-1,0 2 0,0-3 0,-5 2 0,5 1 0,0-3 0,0 3 0,0 0 1,-4 0-1,4 0 0,0 0 1,0 0-2,0-3 1,0 3 0,0 0 1,0-2-2,0-1 1,-6 1 0,6 0 1,0 0-1,-5 1-1,5-1 2,0 0-2,0-3 2,0 3-1,-4 0 0,4-4-1,0 2 1,0 0-1,0 3 2,0-2-2,-4 2 2,4-3-1,0 3 0,0-1 0,0 0 0,0-2 0,0 0 0,-5 0 0,5 0 0,0 1 0,0 0 0,0 1 0,-6-2 0,6-1 0,0 1 0,0 1 0,0 1 0,-4-1 0,4-1 0,0 2 1,0-2-1,0 0-1,-5 2 1,5-2 0,0-1 1,-3-2-2,3 3 1,0-2 1,-7 1-1,2-3-1,5 3 3,-4 3-4,4-2 3,0 2-1,0 2 0,-4-2 0,4 0 1,0 0-2,0-3 2,-5 2-1,5-1 0,-6 2 0,6 0 0,0-2 1,0 0-2,-4-1 1,-1 1 0,5 0 0,0 0-1,0 0 1,-4-2-1,4 2 2,0-2 0,0 1-1,-6 0 0,6 1 0,-5-1 0,5-2 0,0 2 0,0-1 0,0 1 0,0 3 0,-4 0 0,0-3 0,4 4 0,0-3 1,-6-3-2,6 4 1,0-4 0,-5 3 0,5 0 1,0 0-1,0 2 0,0 0-1,0 2 2,-4-2-1,4 0 0,0 2 0,0-2 0,0 2 0,-4 0 0,4-2 0,0 2 0,0 0 0,0 0 0,-5 0 0,5-6 0,0-1 0,0 4 0,0-5 0,0 4 0,-6-2 0,6-1 0,0 3 0,0 3 0,0-1 0,0-1 0,-4 2 0,4-2 0,0 3 0,0-2 0,0 0 0,0 1 1,0-2-1,0 3 0,0 0 0,0 0 0,0 0-1,0-2 2,0 1-1,0 1 0,0-3 0,0 1 0,-5 0 0,5 2 0,0-4 0,-4 3 1,4-4-1,-6 1-1,6 2 1,0 1 0,0-4 0,0 3 0,-5 0 0,5-2 0,0 1 0,0 3 0,0-3 0,0 3 0,0-2 0,-4 0 0,4 2 0,0 0 0,0 0 0,0 0 1,0-2-1,0 2 1,-4 0-1,4-2 0,0-1 1,-5-1-2,5 1 1,-6-2 0,6 5 0,0 0 0,0-1 0,-9 1 1,9 0-2,0 0 1,0-3 0,-4 3 1,4-3-2,-6-2 1,1-1 0,5 0-1,0 2 0,-4 0 2,4 0-2,-4 2 2,4 1-1,0-2 0,0 3 0,-5-2 0,5-1 0,0 0-1,-6-2 0,6 2 1,-4-1 0,4-1 1,-5 4-1,5 1 0,0 0-1,0 0 1,0-3 1,0 3-2,0-1 1,0 1 0,0 0 1,0-2-1,-4 0 0,4-1 0,0 1-1,0-2 1,-6 4 0,6-1 0,0 1 0,0 0 0,0 0 0,0-2 0,0 2 0,0 0 1,-5 0-1,5-2 0,0 2-1,0-4 1,-4-1 0,4 2 0,0-1 0,0 1 0,0 0-1,0 0 1,0 1 0,-4 0-1,4 0 2,0 0-2,0 0 0,0 2 1,0 0 1,0 0-1,0 0 1,0 0-1,0 0-1,0 0 2,-6-2-3,6 2 3,0 0-1,0 0-1,0-2 1,0 1 0,0-4-1,0 3 1,0 2 0,0-3 1,0 2-1,0-1 0,0 1 0,0 1 0,0-3 0,0-1 0,0 1 1,0 0-2,0-3 1,0 3 0,0 0 0,0-1 0,0 4 0,0-2 0,0 2 0,0 0 0,0 0 0,0 0 0,0 0 0,-5-2 2,5 2-2,0 0 0,0 0 1,0 0-1,0-2 0,0 2 0,0 0 1,0 0-2,0 0 1,0 0-1,-4 0 2,4 0 0,-4 0 0,4 0 0,0 0 2,0 0-1,0 0-2,0 0 1,0 0 0,0 0-1,0 0 0,0 0 0,0 0 1,-5 0 0,5 0-1,-6 0 2,2 0-1,4 0-1,0 0 1,0 0 0,0 0-1,0 0 0,0 0-1,0 0 1,0 0-1,0 0 0,0 0 1,-5 0 0,5 0 1,0 0-1,0 0 0,0 0-1,0 0 2,-4 0-2,4 2 1,0-2 0,0 0-1,0 0 1,0 0 0,0 0 1,0 2-1,0-2 0,0 0 1,0 0 0,0 0-1,0 0-1,0 0 1,0 0 0,-6 0-1,6 0 1,0 0 0,0 0 1,0 0-1,0 0 0,0 0 1,0 0-1,0 0 0,0 0 0,0 0-1,0 0 1,-9 3 0,-6 0 0,6 0 0,-1-3 1,1 5-1,9-5 0,0 0 1,-4 0-1,4 0 0,-5 0 0,5 3 0,0-2 0,-6 1-1,-3-1 1,-1 4 0,5-3 0,1 1 0,4-3-1,0 1 1,0-1 0,0 0 0,0 0-1,-4 0 1,-2 0 0,6 2 0,-5-2 0,1 1 0,-1 2 0,1-1 0,-2 0 0,2 1 0,4-3 0,0 1 1,0-1-2,0 0 2,0 0-1,0 0 0,-5 0 0,5 0 0,0 0 0,-4 0 0,4 2 0,-6 0 0,6 0-1,-5 2 0,1-2 1,0 0 0,-1 1-1,5-3 1,0 0 1,0 0-2,0 0 1,-6 1 0,2 4 0,-1-1 0,1-1 0,-2 2 0,-3-1 1,5 1-2,-11-1 1,10 1 0,1-5 0,4 0 0,0 2 1,0 0-1,-6-1 1,1 2-2,1-2 1,0 2 1,-2 1-1,1-4-1,1 4 1,-1-3 0,1 2 0,4-3 1,0 0-2,0 2 2,0-2-1,0 3 0,-6 0-1,6-1 1,-4 1 0,-1-2-1,5 1 1,0-1-1,-4 2 1,4-1 0,0 0 0,-6-2 0,6 4 0,0-1 0,-5-3 1,5 3-1,0-1-1,-8 0 2,8 3-1,0-3 0,-5-1 1,5 1-1,0 1 0,-6 1 1,6-2-2,-4 1 1,4 1 0,-5-4 0,5 3 0,-4-1 0,4-2 0,0 0 1,-6 2-1,6-2 0,-5 2 0,5-2 0,-4 2 1,4 0-1,-4 2 0,4 2 1,0-2-1,0-1-1,0-3 2,-7 0-1,7 0 0,0 1-1,0 1 2,0-2-2,0 2 2,-4 0-1,4 3 1,0-4-2,-4 2 2,4-3-2,0 1 1,-5-1 0,5 2 0,0 0 1,-4 1-1,4-2-1,-6-1 2,1 2-1,5 4 2,-4-4-2,4 2 0,-4-1 0,-3-1 0,7-1 0,-4 3 1,4-4-1,0 0 0,-4 2 0,4 1 2,-5 2-4,-5-4 4,1 1-2,9-1 1,0-1-1,0 0 0,0 0 0,-4 5 0,4-5 0,0 2 0,-6 0 0,6-2 0,-5 0-1,5 2 2,0-2-1,0 0 0,0 2 0,0-2 0,0 0 0,-4 1-1,0 2 2,4-3 0,-5 4-1,5-2 0,0 0 0,-7 0 1,7-2-1,0 0 0,0 2 0,0-2 0,-3 0 0,3 2 0,0-2 0,-5 2 0,5 0 1,0-2-2,0 2 2,0 0-1,0-2 0,0 3-1,0-2 1,-4 1 0,4 0 0,0-2-1,0 0 1,0 0 0,0 2-1,0 0 1,0 1-1,-6-2 2,1 2-2,5 0 1,-4 2 0,4-2 0,0 0 0,-4-2 0,4-1-2,0 2 4,0-2-4,0 3 2,0-3 2,0 4-2,-7-2 1,7 1-2,-4 1 1,0 1 0,4 0 1,0-4-1,0 2-3,0 0 3,0-1-1,0 0 1,0 0 0,-5 0 0,5-2 1,-4 2-1,4-2 0,0 0 2,0 1-2,0 2 0,-6 1 1,6 0-1,0 2 0,0-4 0,0 0-1,0 1 1,-5-2 0,5 2 0,0-2 1,0 1-2,0 0 1,0 0 1,0 0-1,0 3 0,0-4 1,-4 3-2,4 1 2,0-3-1,-4 2 0,4-4 0,-11 1 0,11-1 1,0 2-1,0 3 0,0-1 1,-4 0-1,4-2 0,0-2 1,0 2-1,0-2 1,0 2-1,-5 0 0,5 0 0,-4-1 0,4 4-1,0-1 2,-6-2-1,6 3 1,0-4-3,0 1 3,0 2-1,0-2 1,-4 0-1,4-2-1,0 3 3,0-3-2,-5 0-1,5 1 2,0-1-1,-4 2-1,4 0 2,0 0 0,0-2-2,0 2 1,0-2 1,0 2-2,0-2 2,0 0-1,0 0 0,0 2 1,0 3-1,0-4 0,0 4 0,0-4 0,-6 2 0,6-1-1,0-2 2,0 0-2,0 0 1,0 2 0,0-2 0,0 0 0,0 0 0,0 1 0,0 2 0,0 3 0,-5-2 0,5 1 0,0 1 0,0-6 0,0 0-1,0 0 0,0 0 0,0 0 1,0 0 0,0 0 1,0 0-1,0 0-1,0 0 1,0 0 0,0 0-1,0 0 1,0 0 0,0 0-1,0 0-1,0 0 1,0 0 0,0 0-1,0 0 1,0 0-1,0 0 1,0-3-1,0 0 0,0-2 1,0-4 2,15-3-1,0-2-1,-6 0 1,6 0 0,-15 6 1,4-2-1,0 4-1,-4 2 1,5 0 0,-5 4 0,0-2 0,0 2 1,0 0-2,0-5 1,0 2-1,0-1 1,6-2 0,-2 2-1,1-1 1,-1-1-1,0 0 1,-4 0 0,7 0-1,-3 4 1,0 1 0,-4 1-1,0-3 1,0 1 0,0 0 0,0-1-2,0 3 2,5-1 2,1-3-4,-6 0 4,4-4-2,-4 4 0,5-1-2,-5 5 2,0-2 0,0 2 2,0 0-2,0-1 0,0 1 0,0-4-2,0 0 2,3-3-1,-3 5 2,0 1-2,0 1 1,0 0-1,0 0 0,0 0 0,0 0 0,0 0 0,0 0 2,0 0-1,0 0 1,0 0 0,0 0 0,0 0-2,0 0 1,0 0 0,0 0 0,0 0-1,0 0 1,0 0 1,0 0-1,0 0 0,0 0 1,0 0 0,0 0 0,0 0-2,0 0 1,0 0 1,0 3-1,0 2-1,-3 1 0,-2-2 0,5 2 0,-4-4 0,4 1 1,-6 0-1,6-2 1,0 4 0,-5 1 1,1-3-1,0 7 0,-3-7 0,3 3 1,0-1-1,4-1 0,-5-3 0,5 3 0,-4 0 1,-2 1-1,6 0 0,-5 0 0,5-1 0,-4-1-1,0-1 2,4 3-1,-11-5 1,7 4-1,4-2 0,0-2 0,0 2 1,0 0-1,-5 0 0,1 2-1,4-2 2,0-2-1,-6 4 0,6 1 0,0-2-1,-4-1 2,-1 1 0,5-2-1,0 1 2,-4 2-2,4 0 1,-6 2-1,6 0 0,0-2 0,0 1 0,0-5 0,-5 1 1,5-1-1,0 0 1,0 0 0,0 0-1,0 0 0,0 0 0,0 0 0,0 0-1,0 2 0,-4 2 1,4 1 1,0 1-1,-4 0 1,-1-2-1,5-2 0,0 1 0,0 0 0,-7 1 0,4 0 0,-2-2 0,5 2-1,0-2 0,0 0 1,0-2-1,0 0-2,0 0 3,0 0 0,0 0 0,0 0-1,0 0 1,0 0-1,0 0 1,0 0 0,0 0-1,0 0 1,0 0-2,0-6 1,0-2 1,0-2 0,0-5 1,0 1-1,5 2 0,5 2 1,-5 2-1,-1 0-1,5 0 0,-3 2 2,-2 2-2,1-2 1,-1 4 1,2-4-2,-2 1 2,1 2-3,-5-1 3,4 2-3,7-2 2,-11 1 0,4 0-1,0-2 0,-4 1 2,5 2-1,-5-2 0,0 3 0,0-6-1,6 1 1,-2 0 0,-4 4-1,5-1 2,-5 3-1,0 0 0,0 0 0,0 0 0,0 0-1,0 0 2,0 0-1,0 0 0,0-3 0,0 1-1,0-4 0,4 0 1,-4 2 0,0 2 0,4 2 0,-4 0-1,0 0 1,0 0 0,0 0 0,0-3 0,0 1 0,0-2 1,0 1-1,0 1-1,0-2 1,0 1 0,0 3 0,0 0 0,0 0 0,0 0 0,0 0 0,0 0 1,0 0-1,0 0 0,0 0-1,0 0 1,0 0-2,0 0 1,0 0-1,0 0 0,0 0 2,0 0 2,0 0-1,0 0-2,0 0-2,0 0 1,0 3 2,0-1-2,0 2 2,0-1 0,0 3 0,-8 2 1,3-5-1,1 3 0,-2-4 1,1 4-2,1 0 1,0-1 1,4 0-3,0-3 2,0 0-4,0 0 3,0-2 1,0 4-1,0-1 1,0 0-1,0-1 2,0 5-1,-11-1 0,7-2 0,4 2 0,-5-1 1,5 2-1,0-3 0,-4 0-1,-2-2 2,6 0-1,0 2 0,0 0 0,0 1 0,-4-2-1,4-1 2,-5 1-2,5-2 2,0-1-1,0 2 1,0-2-1,0 2 0,-4-2 3,4 4-2,0-2 0,0 2-1,0 0 1,-6 0 0,6-2 1,-5 0 0,5 3-2,-4-2 1,4-3-1,0 4 0,-4-1 1,-1 1 0,-2 0-1,4 2 2,-2 1-2,1 1 0,-2-3 1,6 1-1,-5-2-1,1 3 2,4-3-1,0 1 0,0 1 0,0 0 0,0-4 0,0 1-1,0-1 1,0-2-2,0 2 2,0 0 0,0-1-1,0 1 1,0 0-1,0 0 1,0 1 0,0 2 1,0-2-1,0 1-1,0-2 3,0 2-2,0 2 2,0-2-4,0 0 2,0-2 2,0 2-1,0-2-1,0 0 0,0 0 0,0 0 1,0 3-1,0-4 0,0-1 0,0 2 0,0 0 0,0-2-1,0 4 1,0-1 1,0-2-2,0 2 0,0-1-1,0 1 2,0 0 2,0 0-4,0 1 4,0 3-1,0-3-1,0-1 1,0 2 0,0-4 0,0 4-2,0-2 1,0-2 1,0 1-1,0 2 0,0-2 1,0 4-1,0-3 0,0 0 1,0 1-1,0-1 0,4-2 0,-4 1 0,0 0 0,0 2 2,0-2-3,0 2 2,0 2-1,0-6-1,0 2 2,0 3-2,0-3 1,0 1 1,0 1-2,5-1 2,-5 1-1,0 0 1,6-1-1,-2 2 1,-4-1-2,5 0 2,-5-2-2,0 2 2,3 0-1,-3-3 0,7 4 1,-7-3 0,5 4-1,-1-2 1,-4 0-1,4 2 2,-4-2-1,5 2-1,1-2 1,-6 3 0,4-1 0,-4 0 0,5 0-1,-5 0 1,4 0-1,-4-2 0,6 1 1,-6-4-1,4 1 1,-4 0-1,0 2 0,0-2 0,0 2 1,0-1 0,0 2-2,5-1 2,-5 0-1,4 0 0,7-2 0,-11 2 0,4-2 0,-4 3 1,4-2-2,-4 1 1,0 2 1,5-1-1,-5 1 2,0-2-2,6 2 0,-6-2 1,0 0 1,4 0-2,-4 0-2,5 0 2,-5 0 2,0 1-2,0-2 1,0 1-1,4-2 0,-4 1 0,0 1 0,0 0 1,0-3-1,0 1 2,0 0-2,4 3 1,-4-2-2,0 1 2,0-2-1,0 1 0,7 1 1,-7 0-1,0 0 0,0-3 0,0 4 0,0-2 0,0 2 0,0-3 1,0 2-1,4-2 0,-4-2-1,4 2 1,-4 0 1,0 0-2,0 0 1,0 5 0,0-4 0,0 3 1,0 0-2,0-3 1,0 0 0,0 1 0,5-1 0,-5-1 0,0 0 0,6 2 0,-6-1 0,0 2 0,0-1 0,0-3 1,4 3-2,-4 0 1,0-3 1,0 1-2,0 0 1,0 2 0,0 0 0,0 0 0,5 2 0,-2 0 0,-3 0 0,7 2 0,-7-3 0,0 1 0,0-1 0,0-1 0,0 2 0,0-2 0,5 3 0,-1-3 0,0 2 0,-4-2-1,0 2 2,0 0-2,0-2 2,0 2-1,0-4 0,0 2-1,5-3 1,-5-1 0,0 3 0,6-3 0,-6 2 0,0 2 0,0-2 1,0 0-2,0 2 1,0-4 0,0 2 0,0 0 0,0 1 0,4-2-1,-4 4 1,9-2 1,-3 1-2,-6 2 1,4 2 0,1-4 0,-5 3-1,4-1 1,0 0 1,3-2-1,-7 0 0,0 0 0,4 0 0,-4 0 1,9 0-1,-3 0 0,-6 1 0,0-4-1,0 2 2,0-3-2,0 0 1,0 2 0,0-2 1,0 0-1,0 1 0,0 1 0,0 0-1,4 2 2,-4-1-1,0-2 0,5-1 0,-5 0 0,0 0 0,0 0 0,0 3 0,0-3 1,0 1-3,0 1 3,0 3 0,4-3-1,-4 0 0,0 0 0,0-2 0,0 0 0,0 0 1,0 0-1,0 0 2,0 0-1,0 0 0,0 0 1,0 0-2,0 0 1,0 0 0,0 0-1,4 0 1,3 0 5,-3 0-4,-4 0 0,0 0 0,0-4-2,0 0 2,0-2-1,0 2-1,0 0-1,0-1 2,0 0-2,0-4 1,0 3 0,0 0 0,0-2 0,0 2 0,0-2 0,0 0 0,0-1 0,-4-3 0,-3 3 0,3-2 0,0 3 0,4 2 0,-5-2 0,5 2 0,0 0-2,0 3 4,-4-5-2,-2 5 0,1-1 0,1-2 0,0 2 0,-3-3 0,3 0 0,0-2-2,-1 0 2,5 0 0,-4 1-1,4 2 1,-6 1 0,-3-2-1,9 3 1,-4 0 1,-2-1-1,6-3-1,-5 5 1,5-4 0,0 4 0,-4-1 0,0 2 0,4 0-1,-5-1 1,5 3 0,0 0-1,0 0 1,0 0 0,0 0 0,-7-2 0,4 2-2,3-2 3,-5 0-1,5 1 0,0-3 0,0-1 0,-4 3-1,4-2 1,-6 1 0,1 0 1,1-1-2,0 0 0,-7-2 1,7 0 0,-5 1 0,3-3 0,1 1 1,-3-2-2,-3 0 0,7-1 2,-1-1-1,-5 3-1,6 2 1,-1 0 0,5 4-1,0-2 2,-4 2-1,4 0 0,0 2 0,0 0 0,0 0-5,0 0 2,0 0-2,-6 0 1,6 0 1,0 0 0,0 0 1,0 0 1,0 0 1,0 0-1,-5 0 0,5 0-1,0 0-2,0 0 0,0 0 1,0 0 2,0 0 1,0 0-2,0 0 4,0 0-3,0 0 2,0 0-1,0 0 0,0 0 0,0 0-1,0 0-1,0 0 0,0 0 0,0 0-2,0 4-2,0 6 6,0 2 0,0 3 0,0-3 0,0-2 0,0-1 0,0 0 0,5-6 0,1 4-1,-2-3 1,-4-2 0,0 2 0,0 0 0,0 0 1,0 2-1,0-2-1,0 0 1,5 0 1,-5 0-1,4 2 0,-4 1 0,0-2 1,0 4-1,0-2 0,0 0 0,0 1 0,6-4 2,-2 2-2,-4 0 0,5 0 1,-1 0-1,7 3-1,-3-3 1,-3-1-2,1 2 4,-2-1-2,1 2 0,3-2 0,-1 2 0,1-5 0,-3 2 1,1-1-1,-2 0 0,1 0 0,-2 2 0,-3 0 1,12 2 0,-8 0-1,0-2 2,-4 2-2,0-4 0,0 1 0,5-4-2,-5-1 4,0 3-4,6-3 4,-6 0-4,0 0 4,0 0-2,0 0 0,0 0 0,0 0 1,0 0-1,0 0 1,4 0 0,-4 0 0,0 0 0,0 0 0,0 0 1,0 0 0,9 0 3,-3-14-1,-2-5-2,1-7-2,-1-4 1,-4-5 1,0 3-2,0-1 2,0 1 0,0-1-4,0 2 2,0-4 0,0 3 2,0-3-2,0 1-2,0 2 4,0 3-2,0 3 0,0 4 0,0 2 0,0 5 0,0-1 1,-4 7-2,-1-1 4,1 1-5,-2-3 4,-3 1-2,9-1 0,-4 3 0,4-2-2,0-1 1,0 0 1,0-2-2,0 0 2,0-1 0,4-1 2,5 0-4,1-2 2,-5 4 2,-1 0-5,-4 4 4,0 4-1,0-3 0,4 3 0,-4 0-1,0-2 1,7 0 0,-3-1-1,0-4 1,7-1-1,-7-2 1,5 1-1,-5 1 1,7 3-1,-11 0 0,4 3 0,-4 2 1,0 0-2,5-2 1,1-2-2,-2-1 1,1 2 1,5-2 1,-5 5-1,-1 2 0,-4 2 1,0 0-1,0 2 1,0 0 0,4 0-1,-4 0 1,0 0 0,0 0-2,0 0 3,0 0-2,0 0 2,0 0-1,0 0 0,0 0 0,0 0 0,0-2 1,0 2-1,0 0 0,0 0 0,0 0 0,0 0-1,0 0 1,0 0 0,0 0-1,0 0 2,0 0-1,0 0 2,0 0-2,0 0-1,0 0 1,0 2 0,0 8-1,-13 6 2,-21 9 1,-9 7-3,0 0 0,15 3 1,-2-7 0,15-7 0,2-2-1,-2-5 0,11-3 0,0-6 1,4 0-2,0-5-1,0 0 3,0 0-2,0 0-2,0 0 2,0 0 1,0 0-1,0 0-1,0 0 1,0 0 0,0 0 0,0 0 1,0-3-1,8-11 4,20-5 0,17-10-2,-2-5 0,0-3 1,0 1-2,-6 4 1,-12 6 1,-1 1-2,-5 1 1,5 8 0,-16 2-1,-3 3 1,5 1 0,-10 1 0,5-2 0,-1 3-1,-4 2 1,6 2 0,-1 2 0,-5 2-1,0 0-1,0 0-1,0 0 0,0 0 0,0 0 1,0 0 1,0 0 1,0 0 1,0 0 0,0 0 0,0 2 0,-5 8 1,-20 4 0,-8 9-2,-1-2 2,2 4 0,2 5-2,6-5 0,5 8 1,6-8-2,-2-3 1,0 1 0,6-7 0,5-4-2,4-7 0,0-2-1,0-3 1,0 0-1,0 0-3,0 0 0,9-8 6,25-8 2,9-11 0,9 0 0,-10-11-3,12 8 2,-22 4-1,-8 5 1,-14 12-1,-5 0 1,-1 1 1,-4 6 0,0 1-1,0 1 3,0 0-2,0 0-2,0 0-1,0 0 3,0 0-1,0 0-2,0 1 2,0 4 0,-9 3 1,-20 2-2,1 6 1,-15 6 1,4 6-2,1 2 2,5 1-2,-5-1 0,10-3 2,4 1-3,-6-2 1,10 1-1,8-5 0,1 0 1,3-8-1,8-3-1,-7-8-1,7-1 0,0-2 0,0 0-1,0 0 0,0 0-3,0 0 0,20-7 6,23-14 2,25-8 0,-6-7-1,-19 2 0,0 4 0,-6 1-1,-12 3 1,-12 6 1,-8 6-1,-5 3 0,0 7 2,0 3-1,0 1-5,-5 0 4,-18 0-3,-20 1-1,0 16 3,0 3 1,-4 3 1,-7 3-1,11 0 3,11 2-2,-7 0-1,5 2 2,6-1-1,5 2 0,8-5 0,6-6-1,9-2-1,0-9-3,0-3-2,0-5 1,0-1 2,37 0 3,20 0 3,6-10-1,7-14-2,-1-4-1,-13-5 1,-7 1-1,-2 1-2,-14 1 2,-8 2 0,-12 6-1,-8 4 2,-5 3-1,0 4 1,0 0 1,0 3-2,0 3 1,0 4 2,0 1-2,0 0-3,0 0 4,-5 0 0,-4 0 0,-5 4 0,-10 14 0,-4 3 0,-11 7 1,10 0 1,5 0-2,-8 3 2,8-1-3,-2-4 1,13-1-1,9-5-1,-2-4 0,1-2 1,5-6-2,0-1-2,0-7-2,0 0 0,0 0 4,15 0 0,18 0 4,16-16-1,2-9-2,12-6 1,-10-1 0,-10-1 1,-11 3-2,-8 2 1,0 2 0,-14 3 1,-5 4 0,-5 3 2,0 5-1,0 5 2,0 2-1,0 4 1,-20 0-1,-8 0-3,0 0 1,-6 10 2,0 8-6,-3 10 6,-16 7-2,10 7 2,4 3-2,7 0-1,2-1 2,6-3-1,9-5-1,7-4-2,8-5 1,0-11-3,0-6-2,0-2 1,0-6-2,8-2 3,27 0-1,12 0 3,2-4 2,18-18-2,-5-6-2,0-5-3,-10-2-3,-5-1 5,-17 4-2,-17 2 4,-7 2 1,-6 3 2,0 3 0,0 8 2,0 3-2,0 7 4,0 4-4,-15 0 5,-8 0-3,-12 0 0,-3 4 0,1 13 1,3 3 1,0 0-2,1 7 2,3-2 0,2 8 0,5 2-2,4-2 1,-1 4-2,7-2 0,3-3 3,1-4-5,-2-4 1,11-1-1,-4-6-1,4-2 0,0-5-1,0-4-2,0-2 1,0-2-1,19-2 0,5 0-1,10 0 5,3-11 0,21-10-4,-5-12 0,3-7 0,2-2 2,-15-2-1,-9 5 0,-15 7 4,-10 5-1,-9 7-1,0 5 5,0 5 1,0 6 3,0 4 3,-19 0 6,-9 0-9,-11 0-4,-14 17 5,1 3-5,-1 6 4,1 6 1,-1 3-3,16 5 0,3-3 0,10-1-2,9-2-2,6-1-1,5-7 1,4-3-2,0-7 1,0-6-4,0-4 1,0-2-1,0-4-1,9 0 3,25 0 1,13 0-2,0-10 1,16-11-3,3-5 0,-4-6 1,5-1 2,-14-1-3,-14 0 1,-7 1 1,-12 1 1,-16 2 1,-4 6 1,0-1 0,0 9 2,0 6 3,-9 6-1,-10 4 4,-9 0-3,-2 0-1,-8 8-1,-14 13 0,-15 3 1,14 2 3,-9 8-3,6 5-2,17 0 2,1 5-1,3 0-1,12-2 0,10-3-2,2-5-1,7-6 0,4-6-2,0-7-2,0-5 2,0-4-2,19-1 1,20-5-1,-1 0-1,14 0 5,10-11-3,5-15-8,-1-8 0,7-5 1,-17-2-3,-13 5 10,-9 4 0,-15 1 4,-10 7 0,-9 4 0,0 1 3,0 5 0,-13 5 2,-26 2 4,5 7 4,-13 0-4,-11 0-7,2 16 2,3 9 2,1 5 4,-6 7-5,20 1-5,-1 2 4,15-1-4,9-3 0,11-6 0,4-3-4,0-7 3,0-1-3,0-8 1,24-4 0,6-3-2,8-4 2,-6 0 1,16 0-1,1-15-1,2-9-3,7-6-3,-6-3 2,-14 1 1,-3 0 5,-22 3 2,12 3 0,-20 6 1,-5 4 0,0 3 2,0 6 1,0 3 2,0 4-2,-24 0 3,-6 0 0,2 0 0,-6 0-2,2 0 5,-11 11-6,4 12 0,11 3-3,-2 2 1,11 7 2,0-1-7,10 0 6,-2-3-2,3-3-2,8-8-2,0-6 2,0-4-2,0-6-1,0 0-1,0-4 3,19 0 0,15 0 1,-1 0-1,5 0 2,5-15-3,4-4-3,1-1-4,-10-2-2,-4-4 2,5 0 4,-15-1 3,-11 1 0,1-1 2,-9 5 1,-5 6 0,0 4 0,0 6 4,0 2-2,0 4 0,-13 0 5,-11 0-1,-10 4-1,-5 14 5,1 3-2,1 4-3,-1 4-1,8 1 0,12 0-3,3-1 1,11-4-1,-2-4-1,6-3-1,0-4 0,0 1-1,0-5-2,0 0 2,0-4-2,19-2 0,5-4 1,6 0-3,-2 0 5,6 0-2,-6-12-1,0-6 1,10-2-4,-8-3 0,-6-1 4,-5 2 0,-10 2 0,-5 0 1,-4 6 4,0 1-2,0 3 0,0 4 3,0 2 0,-4 2 3,-20 2-1,1 0 4,3 0-1,-8 0 2,-2 6-6,7 8-5,-11 6 3,6 5-1,4 3 1,0 0-1,9-2-1,7 1 0,8-5 0,0-3 0,0-5-2,0-4-4,0-4 2,0-4 2,4-2-1,15 0 0,9 0 0,2 0 4,2-2-1,-2-13-2,-2 0-2,5-2 2,-8 3 0,-7 0-4,-4 2 2,-3-4 0,-2 3 3,-9-3 0,0 2 1,0 2 0,0 4 0,0 2 0,-15 3 0,-9 3 0,-4 0 3,-15 0 2,9 3-2,-13 15 1,0 6-3,-1 1 4,14-6 0,19 0-2,11-3-3,-1-2-1,5 2 1,0 0 0,0-3-2,0-2 1,0-2 0,5-3-2,14-2 1,0-4 0,9 0 2,15 0-2,-4 0-1,4-4 2,-5-12-2,10-7-4,-6-2 1,-3-2 2,-11 0 3,-9 1-1,-8 6 2,-7 2-1,1 6 2,-5 1 1,0 6 0,0 3-1,0 2 1,0 0-4,-9 0 4,-6 0-1,6 0 2,-6 0-2,-4 0-1,0 7-2,-5 10 0,1 3 4,8 0-2,0 1-3,15-6 1,0-8-3,0-3 1,0-4 0,0 0 1,6 0 0,26 0 1,7-4 4,-1-11-4,-5-2 2,1-1 0,1-1 0,-17 3 0,-9 0 0,0 1-1,-9 4 2,0 1-1,0 1 0,0 3 0,0 0-1,-5 4 2,-3 0 1,-3 0 2,11 2 1,-4 0-5,4 0 0,0 0-1,0 0 1,0 0 0,0 0 0,0 0 1,0 0 0,0-2 2,0 0 2,-5-2-4,-5-2-1,1 0-1,-1 0 2,1-1-1,0 4 3,3-2 2,6 1-3,-4 1-2,-1-1 4,1-3-2,-2 1 0,1 0 2,5-2-2,0 0 0,0 0-2,0 2 1,0 0 1,0 0 0,0 2 2,0-2-2,0 2 1,-4-3-2,4 0 0,-4 0 0,-1-1-1,-1 0 1,-3 0 0,-1 0 1,5-2 1,-3 2-2,-3-2-1,2 3 0,5 2 1,-2 1 0,6 4-1,-5-3-1,5 3 1,0 0 0,0-1 0,0 1 0,0 0 0,0 0 0,0 0 0,-4 0 1,0 0 1,4 0-3,0 1-1,-6 4 0,6-1 1,0-2-2,0-2 0,0 0 0,0 0 1,0 0 0,0 0 2,0 0 0,0-2 2,0-8 0,0-5-1,6-1 1,-6 0-2,0-1 1,0-2-1,0 0 1,0 3-1,0 0 0,0 6 0,0 2 0,0 2 1,0 4-1,0 0 0,0 2 1,0 0 3,0 0-2,0 0 1,0 0 1,0 0-1,0 0-1,0 0-1,0 0 2,0 0 0,0 0-1,0 0 0,0 0 3,0-3-2,0 2-1,0-2 1,-6-5-5,6 1 2,0-2 2,-5 3-1,1 1 0,0-2-1,-1 2 1,-1 0 0,2 1 2,-5 0-2,3-2 0,1 0-2,1-2 1,-5 2 1,3-1-1,-3-1 0,5 2 0,4 0 0,0 2 0,-6-2 0,1 3 1,5-4-1,0 1 0,-4 0 0,0 0 0,-1-2 0,-1-2 2,2-1-2,-1 2 1,1-1 0,-7-1-1,11 1 0,-4 4 1,0 1 0,-2 0 0,1-1-1,5 0 0,-4-2 0,0 0 0,4 2 1,-11-2-2,11 1 1,-4 0 0,-5-1 0,9 2 0,0-1 1,0 3-2,0 0 1,0 0 0,0 0 0,-6 2-1,6 2 2,0 0-1,0-2 0,0 0 0,0-4-1,0-6 1,0 1-1,0 0 0,0 5 1,0-1 1,0 3-2,0 3 2,0-2-2,0 1 2,0 2 0,0-1-1,0-4 0,0 2 0,0-6 0,0-1 0,0 0-1,0 2 1,0-1 1,0 4-1,0 3-1,0 0 2,0 2-1,0 0 1,0 0-1,0 0 1,0 0-1,0 0 0,0 0 0,0 0-1,0 0 1,0 0-1,0 0 0,0 0 0,0 0 0,0 0 0,0 0-1,0 0 2,0 0-1,0 0 2,0 0-2,0 0 1,0 0-1,0 0 0,0 0-1,0 0-1,0 0-1,0 0 1,0 0 0,0 0 3,15 0-2,0 2 2,4 5 2,-6 2 1,2 3-1,0 0 3,-7 1-1,-3-2-1,14 0 1,-13 0-2,-1-1 0,3-6 0,-3 3 1,1-5 0,-2 0 0,1 6-3,-1-2 1,2 6 0,-1 0 0,3-3-1,-3 2 1,1-2 0,-2-1 0,0-1 0,7 2 1,-7-1-2,1 1 1,-1 4-1,2-1 1,-1-2 1,-5-2 0,4 1 0,-4-3-2,4-3 2,-4 6-1,5-3 2,2 0-2,-4 2-1,-3-4 1,0 0 0,5 2 0,-5 0 1,4 2-2,2 0 1,-6 2 0,0-1 0,0 1 0,0-1 1,0 2 0,0-3 0,0-1 0,0 2-1,0-2 0,0 0 1,0 0 0,0 0-1,0-1-1,0 2 2,0 1-4,0-1 4,0 0-2,0 0 1,0-2 1,0 2-2,5-2 1,-5 0-2,0 2 1,0-2 1,0 0-2,0 1 3,0 1-2,0-2 0,0 2 0,0 2 0,0-2 1,0 0-1,4 0 0,-4 2 0,4-4 0,-4 2 1,0-1-1,0 1 0,0 0 0,0 0 1,0 2-2,0-2 2,0 2-1,5 0 0,-5 0-1,0 1 2,0-1-2,0 2 1,0-3 0,0 2 0,0 1 1,0-1-1,0-3 1,0-5-1,0-1 0,0-2 0,0 0 0,0 0 2,0 2 0,0 0-1,0 3 1,0 1 1,0-1-3,-9 5 4,0-3-3,-6 3 0,-4 1-2,0-2 2,-1 3-1,-3-1 0,-1 1 0,1-3 0,-7 2 1,2-1-2,-6 0 1,1 0-2,-10 2-3,9-2 6,2 2-2,2-3 2,2-4-1,13 2 0,2-3 0,2-3 0,7 1 0,0 4-1,-11-5 1,6 3 1,3-2-2,-3 2 2,-1-2-2,5 0 2,1 0-1,-1 1-1,1-2 1,4 1-1,0-2 1,0 2-2,0-2-1,0 2 0,0 0-1,0 4 0,0-2 1,0 2 3,0 0-1,0 0 1,0-1-1,0-1 1,0-1-1,0 1 1,0 3 1,4-1-1,5 0 0,-4 2 0,1 0 0,-6-2 0,0 0 0,4-3 0,-4-3 0,0 0-1,0 0 1,0 0 0,0 0 0,0 0 0,4 0 0,-4 0-1,0 0 0,5 0 1,-5 0 0,0 0-1,6 0-1,-6 0 1,4-1 0,1-5 2,3-4 2,3-2-1,-7 2-2,1-2 0,5 2 0,-10 2 1,5 2-1,5-1 0,-10 1 0,5 0 0,-1 2 0,0 0-1,-4 3 1,0 1-2,0 0 1,0 0-3,0 0 0,0 0-2,0 0 5,0 0-1,0 0 1,0 0 1,0 0 0,0 0-1,0 1 2,0 1 1,0-2-1,0 2 4,0-2-2,0 2 2,-4 2-6,-15-2 1,4 0 0,-5-2 0,3 0-3,2 0 0,-9 0-3,5-6-2,-15-10 1,2-5 0,-3-3 3,7 0 1,-1 0 0,20 4 1,-10 0 1,14 1 1,1 1-2,-2 2-1,6 2 2,0-1 0,0 1 1,0 2 0,0-1 0,0 4 0,0 1 0,0-1 0,0 2-2,0-2 2,0 6 2,0-3-1,0 2-2,10-1 2,-2-1-1,4 0 0,-8 0 0,0 0 0,7 0 0,-7 4 0,5-4 1,-9-1-1,6 2 2,-6-3-2,0-5 1,4 0-1,-4-2 0,5-3-1,-5 4 1,4 2 0,-4 4 0,0 2 1,0 1-1,0 4 1,0-1 0,0 0-1,0-3 1,0 1-1,0 0 0,0 3 1,0 1 0,0-2-1,0 2-1,0-3 1,0 0 0,0 1 0,0-5 1,0 5-1,0-4 0,0 0 0,0-2 0,0 2 2,0 0-1,0 4-1,0 0 1,0 2 1,0 0 0,-4 0-1,-1 0 6,-5 0-7,1 6 0,-6 8 0,2 4-4,-6 6 4,-7 5-1,9-3 1,-2-2-1,4-7 0,15-8 0,0-4-1,0-3 0,0 0 0,0-2-1,0 0 0,0 0 2,0 0-1,0 0 0,0 0-2,0 0 2,0 0 1,0 0 0,0 0 0,0 0 0,0-9 0,0 0 1,15-5 0,-7-5 1,3 0-2,2 1 1,-2 3 1,-3 4-1,-8 8 0,0 0 0,0 3 0,0 0 1,0 0 0,0 0 0,0 0 1,0 0 0,0 0-2,0 0 3,0 0-2,0 0-1,0 4-1,0 7 1,11-2 0,1 4-3,4-5-1,-7-3 3,1-2-1,-1-1-3,1-2 3,-10 0 1,9 0 0,6 0 2,4-10 0,1-8 0,-1-1 0,-10 2-1,1 2 2,-5 9-2,-1 4 0,-4 2 0,0 0-2,0 0-4,0 0 1,0 18 10,0 11 0,0 9-2,0 2-2,0-3-1,0-7-3,0-5 1,0-9-4,0-8-5,15-6 1,4-2 2,-6 0 3,17 0 2,2-13-1,3-2-1,-3-3 3,-2 1 2,-11 3-2,0 4 1,-10 4 1,-5 4-2,-4 2 2,0 0-2,0 0-3,0 0 4,0 0-1,0 0-1,0 0 4,0 4-1,0 0 0,0 2 0,0-2-1,0 0-2,0 0 1,0-2 0,0 2 1,0-2-2,0 2 1,0-2 0,0 0 2,0 0 0,0-2-1,0 2 1,0 1 0,0-2 0,0 4 2,-8-2 1,-3 6-3,2-3 3,-6 3-3,11 2 2,-6 2-4,5-4 3,1 0-1,-1 0 1,5-5 0,0 0 0,0-4 1,0 0-3,0 0 1,0 0-2,0 0 0,0 0-2,0 0 4,0 0 0,0 0 0,5 0-2,14 0-1,-10 0 3,16-1 1,-1-7-2,-11 0 3,2 5-3,-15 3 1,0 0-5,4 0 3,1 0-2,1 0 7,3 12-2,-5 0 0,7 3 0,-7-5-1,0-5 1,1-5-2,-5 0-1,6 0 1,-6 0-2,8 0 0,3 0-3,13-3 6,-1-9 0,16-5-1,-7 6 0,-13-2 0,1 5 0,-10 3 1,-1 0 0,-9 2 0,0 3 0,0 0 0,0 0-3,0 0-2,0 0 5,0 5 1,0 5 3,0-4 0,0-2-4,0-3-1,0-1 0,0 0 2,0 0-1,0 0 0,0 0-1,0 0 1,0 0-3,0 0 2,0 0-1,9 0 1,1 0 2,-1 0-1,-3 0 2,-6 0-4,5 0 2,-5 0 2,0 0-2,0 0 1,0 0 2,0 0-3,0 3 3,0 2 0,0 0 2,0-1-2,0 0-1,0-2 0,0-2 1,0 2 1,0-2 0,0 0 3,0 2-1,0-2-3,-5 3-3,-1-1 0,-13 2-1,10-3 0,-6 3-1,6 1 1,5-3 1,-2 1-3,1-3 1,5 0 0,0 0-1,0 0-2,0 0 4,0 0-1,0 0 2,0 0-2,0 0 1,0 0 3,0 0-2,0 0 3,0-3-2,0 1-4,-4-3 3,-11 5 0,11 0-2,0 0 1,-1 0 2,5 0-1,-10 0-2,10 0 1,0 0 0,-5 0-1,5 0-1,0 0-2,0 0 1,0 0-5,0 0-4,0 0-9,0 0 1,0-4 5,0 3 8,0-3-4,0 2 8,0-1 2,0 1 1,0 2-3,0 0 0,0 0-2,-4 0 2,-2 0 3,1 0 2,1 0-1,0 0 4,-7 0 3,-2 0 0,2 0-1,3 0-3,-3 0-1,2 2-2,5 3 2,-2-4-2,1 2 0,5-3 2,0 0 2,0 0-1,0 0 1,0 0-3,0 0 0,0 0 0,-4 0 3,-6 0-1,1 1-8,-6 1 3,6 0 1,-1 0 0,5 1 0,-3 2-1,8-5 2,-15 3-1,15-2 1,-5 2 0,1-1 1,4-2 1,0 0-1,0 0 0,0 0 0,0 0 3,0 0-1,0 0-2,0 0-1,0 0-1,0 0-4,0 0 2,0 0 1,0 0-3,0 0-2,0 0-4,0 0-11,0 0-28,0 0-68</inkml:trace>
</inkml:ink>
</file>

<file path=ppt/ink/ink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0T16:26:30.702"/>
    </inkml:context>
    <inkml:brush xml:id="br0">
      <inkml:brushProperty name="width" value="0.15875" units="cm"/>
      <inkml:brushProperty name="height" value="0.15875" units="cm"/>
      <inkml:brushProperty name="color" value="#FFE465"/>
      <inkml:brushProperty name="fitToCurve" value="1"/>
    </inkml:brush>
  </inkml:definitions>
  <inkml:trace contextRef="#ctx0" brushRef="#br0">159 2264 20,'-7'-2'9,"7"0"7,0 2 3,0 0-6,0 0-1,0 0 0,0-2-1,0 2 7,0 0 1,0-2-3,0 2 0,0-2 1,0 0-3,0-2-2,0-4-1,20 2-3,-1-4-4,5-1 3,15 1 0,-5-6 4,-2 0-2,3-6-3,8-1 2,-1-3 0,-3 0-2,-6 1-3,-4-3 4,-4 2-2,3 0-2,-9 0 2,-4 1-2,-7 3 2,3 2-1,2 1-2,-2 1 0,-7 3-1,7 0 0,-7 2-1,1-2 2,-1 2-4,0 1 2,7 2 0,-7-2 0,1 2-1,1 0 0,-6 2 0,8 2 0,-8 0 0,5 4 1,-5-2 0,0 4 0,0 0 0,0 0 0,0 0 1,0 0 0,0 0 0,0 0-1,0 0 0,0 0 0,0 0 0,0 0-1,0 0 2,0 0-1,0 0-1,0 0 1,0 0 0,0 0-1,0 0 2,0 0-2,0 0 1,0 0-1,0 0 1,0 0-1,0 0 1,0 0-2,0 0 2,0-2 0,0 2 0,0 0-1,0 0 1,0 0 0,0 0 0,0 0 0,0 0-1,0-2 0,0-1 1,4 2 0,-4-5 0,7 2-1,-3-1 2,-4 3-2,0 1 0,5-1 2,-5-1-1,0 2-1,3-4 1,-3 2 0,0-4 0,7-1 0,-3 2 0,-4-2 0,5 0 0,-5 3 0,0-4 0,8 2 0,-8 2 0,7-2 0,-3 2 0,-4-4-2,0 3 4,0-2-2,0 0 0,0 0 0,4 2 0,-4 0-2,0-1 4,5 2-4,-5-1 2,6-2 0,-2 2 0,-4-4 0,0 3 0,5-1 0,-5 1 0,0-1-1,4 1 0,3-1 0,-3-1 0,0 2 1,0-1 0,1 0 0,1-1 0,-1 3 0,-1-1 0,0 1 0,-4 1 0,7 1 0,-7 0 0,0-2 1,0 3-1,0-5 0,0 3 0,0 3 1,0-2-1,0 2 0,0 0 0,0 0 0,0-5-1,0 2 2,0-1-2,0-1 1,0 2 0,4-4 0,-4 4 0,0-2 1,0 3-1,0-2 0,0 2 1,0-2-2,0-2 1,0 1 0,0-2 0,0 1 0,0 2 0,0 0 0,0 2 0,0 1 0,0 1 0,0-1 0,0 3 1,0-5-1,0 1 0,0 0 0,0 0 1,0-2-2,0 2 4,0-1-5,0-4 4,0 3-4,0-2 2,0-2 0,0 1 0,-4 4 0,-3-2 0,3 4 2,0-1-2,4-3 0,0 3-2,-5-2 2,-1 0 2,-3 0-4,5-2 4,0 2-2,4 2 0,0 0 0,-7 0 1,3 3-1,4-4 0,0 2 0,-5-1 0,5-1 0,-4 1 0,-2-3 1,6 2-2,-5-2 2,1-1-2,0 5 2,-3-2-1,-1 3 0,3-2 0,1-2 0,-3 2 0,4-4 1,3 1-1,-5 4-1,1-1 2,-3 0-2,7 2 1,-4-3 1,-1 0-1,5 2 0,-3-1-1,3 1 2,-5 1 0,5-2-1,0-1 0,-6 3-1,6 0 2,0 0-1,-5-2-1,5 0 2,-4 1-2,4-5 2,-4 5-1,4-1-1,-7 0 2,3 2-1,4-2 1,-4 3-2,4-2 1,-5 3 0,5-2 1,0 2-1,0 0 0,0-2 0,0 2 0,0 0 2,0 0-2,0 0 0,0 0 1,0 0-1,0 0 0,0 0 0,0 0 1,0 0-1,0 0 2,0 0-2,0 0 2,0 0 1,0 0-2,0 0 2,0 0 0,0 0 0,0 0 2,0 0-3,0 0 0,0 0 3,0 0-3,0 0 3,0 0-2,0 0-1,0 0 2,0 0 2,0 0 4,0 0 1,0 0-1,0 0-1,0 0 0,0 0-1,0 0-2,0 0-2,0 0-2,0 0 3,-4 0-2,4 0 0,0 0 2,0 0 2,-6 0 1,6 0 3,-5 0-1,5 0-2,-4 0 2,4 0-3,0 0 0,0 0-3,-4 0 2,4 0 0,0 0 1,0 0-3,0 0 3,-7 0-4,7 0 0,0 0-1,0 0-1,0 0 0,0 0-1,0 0-1,0 0 2,0 0-1,0 0 0,0 0 1,0 0-1,-4 0 0,4 0 1,0 0 0,-4 0-1,4 0 1,0 0 0,0 0-1,-5 0 3,5 0-2,-6 0-2,6 0 2,0 0-1,0 0 0,0 0 0,0 0 1,0 0-1,0 0 0,-5 0 0,5 0 0,-3 0 0,3 0 0,0 0 0,0 0 0,0 0 0,0 0 0,0 0 0,0 0 0,0 0 0,0 0 0,0 0 0,0 0 0,0 0 0,0 0-1,0 0 1,-5 0 0,5 0-1,0 0 1,0 0-2,0 0 0,0 0 0,0 0 0,0 0 0,0 0-4,0 0 1,0 0-2,0 0 0,0 0-1,0 0 0,0 0 0,0 0 3,0 0 0,0 0 1,0-2 2,0 0-2,0-6 3,-11 0 0,2-2 0,5 1 1,-2 5 0,2-3-1,4 2 1,-5 1-1,1-2 1,0 0-2,-3 1 1,-1-5 1,3 5-1,-2-4 1,7 3 0,-3 1 0,-2-2 0,0-3-1,5 1 1,-6-3 0,2-2-1,-5-1 1,5 2 0,-7 1-1,3 7 0,1-1 1,3-3 0,-5-1 1,5 2-1,-7 0-1,7 1 1,-6-2 0,5 1-1,-3 0 1,-4-2 0,8 3 0,0 2-1,-1-2 1,-1-2 0,-2-3-1,3 0 1,5 3 0,0-1-1,-6 4 1,6-4 0,0 0 0,0 1-1,0 2 1,0-4-2,0 1 4,0-1-4,0-3 1,0-1 1,0 2-1,0 0 1,0 0 0,0 3-1,0-1 0,0 0 0,0 0 0,0-2 0,0 3-1,0 3 2,0 4-3,0-3 3,0 1-2,0-1 0,0 0 1,0 0-1,0-2 0,0 0 1,0 0-1,0 2 1,0 2-1,0 0-1,0-1 1,0 0-4,0 1 2,0 2 1,0-1 1,0 2 1,0-1-1,0-2 0,0 0-2,0 0 2,0 0-1,0-1-1,0 0 1,0-3-3,0 0 2,0-1-2,-4 1-3,-1 2 2,1-1 5,0 2 1,4 3 0,-7 0-1,3-2 2,4 4-2,-4-5 1,4 4-1,0-4 0,0 2-1,-5-3 1,-1-1 0,1 3 1,5 0 0,0 4 1,0 0 0,0 0 0,0 0-3,0 0 2,0 0-1,0 0 0,0 0 2,0 0 0,0 0 0,0-2-2,0 2 2,0-4-2,0-1 2,0-2-4,0-1-2,0 2-1,0 0 2,0-1 0,0-2-2,0 1 2,0 0-2,0 3 2,0 4 2,0-1 3,0 2-1,0 0-3,0 0 1,0 0 0,0 0 2,0 0-2,0-2 2,0 2 1,0-3 0,0 3 0,0 0 0,0 0-2,0 0 1,0 0 2,0 0 1,0 0 0,0 0-1,0 5 3,-4 3-2,-11 0-1,6 2 1,-6-3 2,2 2 2,3 0-5,-6-4 0,4 3-3,-7 3 3,3-2-2,-3 6 0,6-1-1,-2 4 2,-4 1 0,3-4 0,3 0 0,-2-4 2,5-1-2,1 4-3,1-1 3,-4 1-1,9 0 1,-2-1 1,-1-1-2,6 0 0,-9-2 1,5-2 0,4 1 0,-11-4 0,11 0 0,-9-4 0,9-1-1,0 0-2,0 0 2,0 0-3,0 0 0,0 0-1,0 0 1,0 0-2,0 0-1,0 0-6,0-6 6,0-6 5,20-2 0,4-7-3,-9-1-3,2-2 4,-2-1-2,0 4 0,-7 0 0,3 1 4,-2 4-1,-9 4 2,4 0-1,-4 3 1,0 2 1,0 0 0,0 3 0,0 2 1,0 1-1,0 1 1,0 0 0,0 0-1,0 0-3,0 0 4,0 0 0,0 0 4,0 0-1,0 6 5,0 3-2,0 9-5,-8 5 0,-11-1 3,3 2-4,3 0 2,3 1-3,-3 1 1,-2-4 0,4-3 0,2-1-1,1 1 1,-8-5-1,12-3 0,-2-3 0,6 1-2,0-5 1,0-3 0,0-1-8,0 0 5,0 0 3,0 0 1,0 0-2,0-3 5,19-8-2,5-5 1,6-1-2,-2-8-1,2 1 2,-2-2-2,-9 1 1,1-1-1,-7 4 1,1-1-1,2 3 1,-7 3 0,-6 6-1,4 2 1,-7 6 0,0-2 1,0 5-1,0 0 0,0 0 0,0 0 1,0 0-1,0 0 1,0 0 1,0 0 3,0 0-2,0 7-2,0 5 1,-7 1-1,-12 4 0,-9 2 2,5-1-2,-1 2 1,0 2-2,-6 4 0,2 2 1,8 1-2,-3 1 1,8-5 0,2-4 0,2-7 0,11-3 0,0-5-4,0-4 1,0-2 0,0 0 0,0 0 0,0 0 2,0 0 1,0 0 1,0 0-4,0 0 1,0 0-1,0 0 3,0 0-2,15-4-1,14-6 3,-11-2 0,7-2 0,-2-5 0,3-1 0,2-6 0,-13 4 0,9-3 0,-11 4-1,-2 0 1,1 5-1,-1 2 1,-3 1-2,-1 4 2,2-2 0,-5 4 0,2-2 0,-6 5-2,0 0 2,0 2 0,0 2 0,0 0 0,0 0-2,0 0 2,0 0 1,0 0 2,0 0 1,0 8 1,0 6-5,-15 1 1,-4 3 0,-4 2 0,-1 4 3,4 4-3,5 1-1,0-3 2,7 5-2,-1-12 1,-1-1-1,5-7 0,5-5-1,0-2-2,0-4 0,0 0-1,0 0 1,0 0 0,0 0 3,0 0-1,0 0 1,0 0 0,5 0-2,14-7 2,0 0 0,0-7-2,9-3 4,0-3-4,-9-4 2,7 4 0,-13-3 0,7 1-1,-1 0 0,1 0-1,-5-2 1,2 1-2,-2 1 2,-11 4-3,-4 6 3,6 1 0,-6 6-2,0 2 3,0 3 0,0 0 1,0 0 1,0 0-2,0 0 3,0 0 1,0 7-3,-6 5-1,-13 4 1,-9 4-1,13 1 2,-2 3 0,-2 0 0,3-2 0,-3 4 0,3 1-1,4-1 0,-7 2 4,8-4-4,2-3-1,-2-3 1,11-6-1,0-4-2,0-2-4,0-6 3,0 0 1,0 0-3,0 0 3,0 0 3,11-8-1,12-10 4,12-3-4,-7-3 1,0-2-1,-4 0 0,2-3 0,-3 1-1,-4 0-1,-6 2 4,7 4-4,-15 6 0,1 1 2,-6 7-1,0 1 1,0 6-1,0 1 1,0-3 0,0 3 0,0 0 1,0 0-1,0 0 0,0 0 0,0 0 1,0 0 1,0 0 0,0 0 4,0 0 5,0 0 0,0 3-1,0 9-8,-11 2-1,-22 3 1,4 1-1,5 2 2,4 4-3,-3 4 0,3-1-2,7 1 1,3-2 2,5-2-3,1-11 1,4-5 0,0-6-3,0-2-6,0 0 3,0 0 0,0 0 2,0 0 4,0 0 1,9-10-1,14-6 2,8-2-1,-3-3-1,-9-3-1,5 1 2,-10-1-4,-5 0 4,7 4-3,-13-3 3,-3 8-3,0-2 2,0 1-2,0 3 3,0 4-1,0 3 1,0 0-1,0 4 0,0 2 1,0-3 0,0 3 0,0 0 1,0 0 0,0 0 1,0 0 2,0 0 5,0 0 2,0 0-5,0 3-1,0 5-4,0 4-1,-23 4 1,8 2-1,0 1 1,2-4-2,2 2 2,3-1-1,8 0 0,-5-4 0,-1-2 0,6-4-1,0-1 0,0-1 1,0-1-4,0 2-1,0-5-2,0 0 0,0 0 1,0 0 4,11 0 2,8-3-2,5-11 2,-5-4-1,4 0 1,-7-3 0,-8 5 0,-3 2 0,1 1 0,-6 2 0,0 1 0,0 4 0,0 0 0,0 1 0,0 4 0,0-2 0,0 3 1,0 0 0,0 0 1,0 0 2,0 0-1,0 0 1,0 0 3,0 0-6,0 3-1,0-2 2,0 2 4,0-1-3,0-2-2,0 0 0,0 0-2,0 0 1,0 0 1,0 0-1,0 0 0,0 0-1,0 0-1,0 0 0,0-2 0,0-2-2,0-2 1,0-6 1,0 1-3,0-1 5,0 6-1,0 0 2,0 6-1,0 0 2,-6 0-1,6 0 1,0 0-1,0 0 3,0 0 0,0 0 0,0 0-2,0 0-1,0 0-1,0 0-1,0 0 2,0 0 0,0 0-1,0 0 1,0 0 1,0 0-4,0 0 4,0 0-2,0 0-2,0 0 4,0 0-2,0 0 1,0 0-2,0 0 2,0 0 0,0 0 1,0 0-2,0 3 4,0-2-3,0 5 4,0 1-2,0 0 0,0 4-1,0-3 0,0 2 2,0 0-3,0 0 1,0 1-1,0-2 4,0-2-4,0-3 0,6 0 2,-2-2-3,-4-1 1,5 2-1,-5-3 1,0 0-1,0 0 0,0 0 1,4 1-1,-4 3 1,0-1 2,4 1-2,-4-2 0,7-1-1,-7 4 1,4-4-1,-4 4 1,4-2-1,-4-3-1,5 5 1,1 1 0,-2-2 0,5 0 0,-5 0 0,2 0 1,-1 0-1,-5 0 2,5 1-2,-5-4 0,0 1 0,3 2 0,4-2 1,-7 3-1,5-1 1,10-1-1,-11 2 1,5-1-2,-5-1 1,2 2 0,-2-3 0,1 2-1,-1-2 0,2 0 2,-1 0-1,-5 2 1,5 0 0,3 4-1,-2-2 1,-1-2-1,-1 0 0,0 0 0,3 1 0,-3-3 0,-4 1-2,4-3 0,-4 0-2,0 0-2,0 0 3,0 0 3,0 0 0,0 0 1,0-5-1,0-4 1,0-3-1,0-4-1,0 2 0,-4-3 0,-11 3-1,0 2 2,2 0-1,-7 2 1,1 0 0,-4 2 0,8-1 0,10 6 0,-6-4 0,7 3 0,-5 0 0,-1 1-1,1-1-1,5 0 1,-7 0 1,7 0 0,-1 4 1,1-2-2,-2-1-1,1 1 2,1 1-1,0-2 0,-2 3 1,6-2-1,-5 2 0,5 0-3,0 0 5,0 0-1,0 0 0,0 0 0,0 0 0,0 0 3,0 0-2,0 0 0,0 0 0,0 0 0,0 0 2,0 5 1,0 1-2,0 0-1,0 2 0,0-1 1,0 4-1,0-1 2,0 4-2,0 2 0,5-2 0,1-1 2,2-1-2,-3 2 0,1-2 0,-2 0 0,1 0-1,-1-2 0,0 1 0,3-6 0,-7 1-2,4-1 4,-4-5-3,0 3 2,0-3-3,0 0 2,0 0-2,0 0-4,0 0 0,0 0 1,0 0 1,0 0 5,0 0-2,0 0 2,0-12 1,0-6-2,0-6 0,0 3 1,0 3-1,0 3-1,0 2 1,0 1 1,0 2-2,0 5 2,0-3-1,0 7 0,-4-1 0,4 2 0,0 0 1,0 0 1,0 0 0,0 0 3,0 0-1,0 0-4,0 6 4,0 10-1,0 8-2,0 0 2,0-1-3,0 1 1,8-6-1,-3 3 1,1-4-1,-2 4 1,1-1 0,-1 0 0,0-4-1,2-4 0,-1-3 0,-5-3 0,0-2-1,0-3 1,0-1 1,0 3-3,0-3 1,0 0-2,5 0-2,-5 0-1,0 0-2,0 0 4,0 0 3,0 0-2,0-4-1,0-8 2,0-7-2,0-1 3,0 0-2,0 0-1,0-2 3,-5 3 0,0 3 0,5 2 1,-6 0 0,2 4-2,0 1 4,-1 6-2,5 3 0,0 0 2,0 0-1,0 0 5,0 0 1,0 0-3,0 6-1,0 8-3,0 4 1,0 3 2,0-4-2,0 4 0,0 1-1,0 0 0,5 2 1,3-1 0,3-1-2,-3-2 1,4-1 1,3-7-1,-11-3 0,0-2 0,1-7-3,-5 0 0,0 0-4,0 0 4,0 0-5,0 0 8,0 0-4,0 0 2,0-8 2,0-5 0,0 1-1,0-4-3,0-2 2,0 0-2,0 0 2,-5-1 2,-3 3-1,1 4 1,-1 4 0,3 4 0,-2 2 1,7 2 1,0 0-2,0 0 1,0 0 2,0 0 3,0 0-5,0 6 0,0 8 0,0 2 0,0 2 2,0-2-2,0 3 0,0-3-1,0 3 2,7 0-2,13-5 2,-12 0-2,1 1-2,-3-7 4,-2 0-2,-4-5-2,5-2-1,-5-1 2,0 0-2,0 0 0,0 0-1,0 0 1,0 0-3,0 0 0,0-6 6,4-10-2,-4-4-1,0 1 1,0 1-3,0 0 2,0 4-1,0 1 0,0 1 2,0 6 2,0 3 0,0 1 0,0 2 2,0 0-2,0 0 7,0 0 0,0 0 0,0 7-6,0 9 0,0 3 3,0 1-2,0 1 0,0-1-2,6-4 0,4-4 1,-7-2-1,8-4 0,-11-1 2,5 0-2,-5-5 0,0 0 0,0 0 0,0 0-3,0 0 3,0 0 0,0 0 1,0 0-1,0 0 2,0 0-2,0 0 0,0 0-2,0 0 2,0 0 0,0 0 0,0 0 2,0 0-1,0 0-2,0 0 2,0 0-1,0 0 0,0 0 0,0 0 1,0 0 0,0 0 3,0 2-2,0-2-1,0 0-1,0 2 1,0 0 1,4 1-1,-4-2 1,4 2-1,-4-2 0,0 1 1,0 0 0,0-2 0,0 0 2,0 2-1,0 1-2,0-3 1,0 4-2,0-3 1,0 2-1,0 0 1,0 3 0,0 0-1,0-1 0,0-3 0,0 2 1,0-2 2,0 2-3,0 0 0,0-2 1,0-2 0,0 0-1,0 2 0,0-2 0,0 0 0,0 0 0,0 0-1,0 0 2,0 2-1,0 0 0,0 0 1,0 0-2,0-2 1,0 2 0,0-2 0,0 2 1,0 3-2,0 0 2,0 3-1,7 1 0,-7-5 0,0 0 1,0-2-2,0-2 1,0 0 0,0 0 0,0 1 0,4 4 0,-4-2 1,0 4-1,0-3 0,0-2 0,0-2-2,0 0-4,0 0 3,0 0-3,4 0 3,-4 0 8,0 0-4,0 0-2,0 0 1,0 0 0,0 0 0,5-2 0,1-5 1,-6 2-2,0-5 1,0 2-2,0-2 4,0-1-4,0-1 4,0 0-4,0 2 2,0 3-3,0 5 3,0-1 0,0-1-1,0-1 0,0 2 1,0 0 1,0 2-2,0 1 1,0-4-1,0 1 1,0 1 0,0 0 0,0 2 1,0 0-2,0 0 2,0 0-1,0 0 1,0 0-1,0 0 6,0 0-1,0 0-1,0 0 0,0 0-2,0 0-1,0 0 2,0 0-2,0 0 1,0 0 1,0 0-2,0 0 0,0 0 0,0 2 2,4 3 0,1-1-1,-1-3 0,0 2 0,-4-2 0,11 4 0,-7-2-1,1 2 3,1 3-2,-1-2 0,3 2 1,3 0 1,-7-2-1,4 1 0,-1-4-3,-7 1 1,4-2 0,-4 2 2,0 1-2,0-4 0,0-1 0,0 0-1,0 3 0,5-1 0,3 1 1,-1 0 0,-3 0 1,-4-1-2,0 3 2,0-4-1,0 2-1,0-3 1,4 1-1,-4 2 1,0 1-1,5-4 1,-5 2-2,0-2 1,0 2 0,0-2 0,0 1 0,6 1 0,-6 2 1,0 1-1,0-3 0,0 0 0,0-2 0,0 2 0,0 0 2,0-2-2,0 1 0,0-1 0,4 0 0,-4 0 0,0 3-2,0-3 2,0 0 0,0 2 2,0-2-2,0 2-2,0 2 4,0-1-4,5-2 4,-5-1-2,0 2 0,0-2 0,0 0 0,0 2 0,0-2 2,0 0-2,0 0 0,0 4 1,4 0-1,-4 0 1,0 1-1,0-5 0,0 2 0,0-2 0,0 0 0,0 0 1,0 0-1,0 0-1,7 0 2,-7 2-2,0-2 2,4 3-2,-4-1 1,0-2 0,0 0 1,0 0-1,0 0 1,0 0-2,0 0 2,0 2-2,0-2 1,4 5 3,-4-1-5,4 0 2,-4-3 0,0 2 0,0-3 0,0 0 2,0 2-2,0 0 0,0-2 0,0 2 0,5 2 1,-5-2-1,6 2 1,-6 0-1,5-2 0,-5 0 0,0 3 0,0-4 0,0 5 0,4-4 1,-4 4-1,0-4 0,4-1 0,-4 4 2,0-5-4,0 0 2,0 0 2,0 0-2,0 0 0,0 3 0,0 0 0,0 1 0,7 0 0,-7-2 0,0 0-2,0 0 2,0 0 2,4 1-4,-4-3 2,0 0 0,0 2 2,0-2-2,0 0 0,0 2 0,0 0 0,0-1 1,0 1 1,4 1-2,-4-3 0,0 1 0,0 4 0,0-2 0,0-3 0,0 0 0,0 3 1,0 1-1,0 0 0,0-2 0,0 0 0,0 1 0,0 0 1,5 1-1,-5-2 0,0 0-1,0-2 1,0 0 1,0 2-1,0-2 0,0 0-1,0 2 2,0-2-1,0 4 0,0 2 0,0 0 0,0 2 0,0-2 1,0-1-2,0-1 1,0-2 0,0-1-1,0-1 1,0 0 0,0 0-1,0 0 1,0 0 0,0 0 0,4 0 0,-4 4 0,0 1 0,0-1 1,0-2-1,0 0 0,0-2 0,0 1 0,0-1 0,0 0 0,0 0 0,0 3 0,6-2 0,-6 2 0,0 2 0,0-4 0,0 0 0,0 2 0,0-3 0,0 0 0,0 0-1,0 0 1,5 2 1,-5 0-2,0 2 1,0-2 1,0 2-1,0 0 0,4 0 0,-4 2 0,0 0 0,0-2 0,0 0 0,0-2 0,0 5 0,4-6 0,-4 5 0,0-3 0,6 1 0,-6-2 0,0 0 0,0-1 0,0-1 0,0 2 0,0 1 0,0 1 0,0 1 0,5 0 0,-5-3-1,0 2 1,4-1 0,-4 0 0,0 1 0,0-2 0,0 3 0,4-4 0,-4-1 0,0 0 0,0 1 0,0-1 0,0 3 0,5 1 0,-5 1 0,0-4 0,0 3 0,0-4 0,7 2 0,-7-2 0,0 2-2,0 1 2,0 1 0,3 1 0,2 0 0,-5-1 0,5 2 0,-5-2 0,0 0 0,0 0-1,10 0 2,-10 0-2,0 0 2,4-1-2,-4 0 2,0-3-1,5 2-1,-5 0 1,0-2 0,0 3 0,6-2 0,-6-1 0,0 2 0,0-1 0,4 4 0,-4 0 0,0-4 0,0 1 0,5 0 0,-5 0 0,4 0 0,-4 3 0,0-4 0,4 3 0,-4 0 0,0 3 0,7-4 3,-7 4-3,0-5 0,4 2-2,-4-2 4,0-2-2,0 0-2,0 1 4,0-1-4,0 2 4,0 3-2,0 1 1,0-2-1,0 0 0,0 0 0,0 0 0,0 1 0,4-4 0,-4 3 0,0-4 0,0 2 0,0 0 0,0 0 1,0-2-2,0 2 1,0 0 0,0 3 0,0-2 1,0-1-2,0 1 1,0-2 1,0 1-2,0 1 1,0-2 1,0 1-2,0 2 1,0 3 1,0-3-2,0-1 2,0 0-2,0-1 2,0 0-1,0 0 0,0 2 0,0-2 0,0 1 0,0 4 0,0-3 0,0 2 0,0 1 0,0-4 0,0 2 0,0 1 0,0-5 0,0 3 0,0-2 0,0 3 0,0-3 1,0 0-1,0 4-1,0-2 1,0 2 1,0-1-2,0 2 2,0-3-1,0-1-1,0 0 2,0 1-2,0 0 1,0 0 0,0 0 0,0 2 0,0 0 0,0-2 0,0 1 0,0-2-1,0 2 2,0-1-2,0-1 2,0 3-2,0 1 2,0-1-1,0 0 0,0 0 1,0 0-2,0 0 1,0 0 0,0-2 0,0 3 0,0-4 1,0 3-2,0-1 2,0-4-1,0 2 0,0 0-1,0 2 2,0 1-1,0-3 0,0 2 0,0 1 0,0 2 0,0 0 0,0 0 0,0-4 0,-4 1 0,4 0 0,0-3 0,0 2 0,0-4 1,-4 2-1,4 0-1,0 0 1,0 2 1,0 3-2,0-4 1,0 3 1,-7-2-1,7-1 0,0 0-1,0 2 1,-4-3 1,4-1-2,0 2 2,0 0-1,-4 2 1,-1 1-1,5 0 0,0 3 0,0-4-1,0-3 2,0 0-1,0 0 0,-4-2 0,4 2 0,0-2 0,0 2 0,0 2 0,0 0 0,-6 2 0,6 2 0,0-2 0,-5-2 0,5 3 0,0-6 0,0 2 0,0-1 0,0-2 0,0 1 0,0-1 0,0 0 1,-4 3-1,4 1 0,0 1 0,-10 4 0,10-1 0,0-2 2,-5 0-2,5 0-2,-5-2 4,5-1-2,0 0 0,0-1-2,0 0 4,-3 0-2,3 3 0,0-1 0,0-1 0,0-1 0,0-2 0,0 0 0,0 0 0,-7 2 0,7-2 1,0 0-1,0 0 0,0 3 2,0-1-2,0 4 0,-5 2-1,5-1 1,-4 0 1,4-1-1,-4-3 0,4 2 0,0-1 0,0 0 0,-5 0 0,5 2 0,0 0 0,-6 0 0,6 0 0,0-2 0,0 1 0,0-3 0,0 2 0,0-2 0,0 0 0,0-1 0,0-1 0,0 3 0,0-1 1,0 1-2,0 1 2,0 1-1,0 1 0,0-1 1,0 2-1,0-3 1,0 2-2,0-2 1,0 0 1,0 0-1,0 5 0,0-2 0,0 2 0,0-2 0,0-2 0,0-1 3,0 0-3,0 0 1,0 0-1,-4 2 0,4 0 1,0-2-1,0 2 0,0 0 0,0 0 1,0 0-1,0-2 1,-4 0 1,4-2-2,0-2 1,0 0-1,0 0 0,0 0 0,0 0 0,0 0 0,0 3 2,0-3-2,0 1 1,0 3-1,0 0 1,-5 0-1,5 0 2,0 1-2,-6 0 0,6 2 0,-4-3 0,4 2-2,-5-4 4,5 0-2,0-2 0,0 0-2,0 2 4,0-2-4,0 0 4,0 2-2,0-2 0,0 2 0,-4 0 0,4 0 0,0 0 0,0 2 0,-4 0 0,4 2-2,0 0 4,-7 0-4,7 0 2,-4-1 0,4 3 0,-4-7 0,4 2 2,-5 1-4,-1-1 2,6 4 0,0-3 0,0 0 0,0-2 0,-5-1 0,1-1 0,4 5 0,0-4 0,-4 7 0,4-3 0,-4 0 0,4 0 0,0-1 2,0 0-4,-7 0 2,7-2 0,0 0 0,0 0 0,0-2 0,0 4 0,0-1 0,-4-2 0,4 3 0,0-2 0,0 1 2,0-1-2,0 0 0,-5 2 0,5-1 0,-4 4 0,-2-2 0,6 2-2,-5 1 2,1-2 0,4 0 0,-4-3 2,4 2-2,-7-1 0,7-1 0,0-2-2,-8 1 4,8 0-2,0 0-2,-5 0 2,5 3 2,0-1-2,-4 1-2,4-1 2,-7 2 0,7-6 0,0 2 0,0-2 0,0 0-1,0 2 4,0-2-5,-3 5 2,3-2 0,0-1 2,-5 2-4,5 1 2,0-2 0,0-3 0,0 3 0,0-3 0,0 0 0,0 0 0,-4 2 0,4-2-1,0 4 2,0-2-1,-7 0 0,7 2 0,0 0 0,-4-2 0,4 3 0,-5 0 0,5-1 0,0 1 0,-3-2 0,3-1 0,0-2 0,0 2 0,0 2 0,0-1 0,-5 1 0,5 1-1,0 0 2,-6-1-1,6 1 0,-5 2 0,5-1 0,0 0 0,-4 1 0,0-4 0,4 1 2,-7-4-2,7 2 0,0 0 0,-4 4-3,0 0 3,4-2 1,0 0-1,0 0 0,0 0 0,0 0 0,0 1-2,0-4 2,0-1 0,0 2 1,0-2-2,0 0 1,-5 0 0,5 0 0,0 3 0,0-3 1,0 2-2,0-1 1,0 2 0,0 0 0,0 0 1,-4 1-2,4 0 2,0-1-1,0 0 0,0-3 1,-6 0-1,6 2 0,0 2 0,-5-2-1,5 3 1,0-2 0,0-3 0,-4 2 0,4 0 1,0-2-2,0 2 1,0-2-1,0 0 2,-4 0-1,4 0 0,0 0 0,0 0 0,0 0 0,0 4 1,-7-2-1,7 2 0,-4 1 0,4-4 2,-4 3-4,-1 0 2,5-2 2,0-2-2,-6 3-2,1-2 4,-3 2-4,3 0 4,-1-1-4,2-2 4,4 2-4,0-2 2,-5 3 0,1 1-1,4-3 2,-6 2-2,2-2 1,4 2 0,-5-1 0,5 0-1,0-2 1,-4 0 0,4 1 0,0-1 0,-4 0 0,-3 3 1,-1 0-2,-4 2-1,9-3 4,3 0-2,0 0 0,-5 0-4,0 0 5,-1 0-1,-2 0-5,3 0 5,1 0 0,-2 0 0,1 2 0,-3 0 0,1-2 0,-1 2 0,-1 0 0,-2-2-1,7 2 2,0-2 0,-2 2-3,1-3 3,0 3-2,2-4 2,3 1-1,0-1 0,0 0 0,0 3 0,0-3 0,0 0 0,0 0 1,0 0-1,-12 0 0,12 2 0,-4-2-1,-5 3 1,3 2 0,-2-2 0,-3 2-1,7-1 2,-5 2-1,5-4-1,-3 0 1,3 0 0,4-1 1,-4 1-1,4-2-1,0 0 1,0 0 1,0 0-2,0 3 2,-5-2-1,5 2 0,-6-1 0,1 2 0,-3 2-4,4-2 7,-3 1-6,3 0 6,-1-3-6,2 0 6,-4 1-3,7-3-3,0 0 6,0 1-3,-5 1 0,5-2 0,0 2-3,0-2 3,0 2 0,-4 0 0,4-2 0,0 2 3,-4-2-3,4 0-3,0 3 3,0-3-1,0 0 1,0 1 0,-5 2 0,-1 0 0,2 3 0,4 2 0,-5-8 0,5 3 1,-4-3-2,4 0 2,0 0-2,0 0 0,0 0 1,0 0-1,0 0-2,0 0 0,0 0-2,0 0-3,0 0 1,0 0 3,0 0 3,0 0-1,0 0-3,0-3 5,0-5 0,0-4 0,0 2 0,9 0 0,-5 3 0,2 0 0,-1 3 0,-5 0 0,0 0 0,0 2 1,4-2-1,-4 4 2,0-5-4,0 4 2,0-3 0,4-3 0,1 3 3,2-2-4,-4 1 2,2 1-2,-1-4 2,-4 2-1,7 0 0,-7-2 0,4 7 0,0-3 0,0 2 0,-4 0 1,0-2-2,5 2 1,-5 0-1,11-2-1,-7 2 1,0-4 2,7 2-1,-7 0 0,1 0 0,-1 2 0,2-2 2,-6 2-2,0-3 0,5 5-2,-5-1 2,4-2 0,-4 3 0,4-4 0,2-2 0,-1 1 2,3-2-2,4 1 1,-4 4-2,-8-1 2,5 0-1,-5 1 0,6 1 0,-6 1-1,0 0 2,4-3-2,-4-2 2,4 4-1,1-3 0,1-1 0,-2 4 0,1-5 0,-1 4 0,-4 2 0,4-4 1,-4 4-1,7-3 0,-3-2 0,0 1 0,7-3 0,-7 0 0,1 1 1,-1 0-2,0-1 1,-4 5 0,6 0 0,-1-2 1,0 3-1,-5-4 0,3-1-1,9 0 2,-4-3 0,3 0-1,-2 3-1,1 2 1,-6-1 0,-4-1 0,5 3 0,-1-6 1,7 6-1,-6-6-1,3 3 2,-2 0-2,3 2 1,-9 0 0,4 2-1,-4 1 1,0-2 0,7 1 1,-3-4-2,0 2 2,1-2-1,-5-1 0,10-1 0,-5 2-1,-1-2 1,0 4-1,-4 1 2,0 0-2,0 3 2,0 0-1,0 0 0,0 0 0,0 0 1,0 0-1,0 0 0,0 0 1,0 0-1,0 0 1,0 0-2,0 0 1,0 0 0,0 0 2,0 0 1,0 0 1,0 0 0,0 0 0,0 0 2,0 0-3,0 6-3,0 1 0,0 3 0,-13-1 2,3 2-2,-3-1 0,-2 0-2,-1 2 2,3-2-1,3 2 2,5 0-2,1 1 1,-6-1 1,5-6-1,1-2 0,0 2 0,-3 4-1,-1 0 2,3 0-2,5-2 1,-7 1 0,4-1 0,3-4 0,0-1 0,0 2 1,0-3-1,-5 0 0,0 0 2,-1 0-4,6 0 4,-4 0-2,4-2 0,0 0 0,0 1 0,0-1 0,0 0 0,-4 3 0,4-3 0,0 2 0,0-2 0,0 0 0,0 0-3,0 0 0,0 0-2,0 0-4,0 0 3,0 0 2,0 0 3,0 0-4,0 0 4,0 0-1,0-5 3,0-4-2,14-3 2,-4-4-2,5-1 2,4-1-1,-6 0 0,2 3 1,-11-3-2,7 3 1,-6 4 0,-5-1 1,3 3-2,2-2 2,1-1-2,3-2 1,2-3 0,-3-2 0,3-2 0,-2 7-1,-5 2 2,0 5-1,3 2 0,-7 5 0,0 0 0,0 0 1,0 0 1,0 0-1,0 0 3,0 0-1,0 0 2,0 0 1,0 8-5,0 6-2,0 2 1,-11 3 1,-2 2-2,2-3 1,3 1-2,-3-2 4,7-6-2,-1-3 0,-1-2 0,-2 1 0,3-4 0,0-1 0,-1 0 0,2-2-3,4 0 0,0 0-3,0 0-2,0 0 5,0 0 2,0 0-3,0 0 2,0-9 2,0-10 2,0-3-2,10-3 0,0 0 0,-2-1 0,3-1 0,-7 0 0,0 6 0,3 0 0,-3 2 0,-4 2 0,0-1-2,4 2 4,-4 3-4,0 5 4,0 4-4,0 4 4,0 0-2,0 0 0,0 0 1,0 0 2,0 0-1,0 0 0,0 0 4,0 0 0,0 6-4,0 6-3,0 4 0,-8 2-1,-12 3 2,1 3 0,4 0 0,0 4-1,6-1 1,1-5-1,1-2 2,-1-5-1,8-7-3,0-4 3,0-4-4,0 0 1,0 0-4,0 0-3,0 0-8,0 0 8,0-3 5,0-6 5,0-12 2,8-7-1,16-7 0,1-5 0,-1-4-1,-4-1 0,-1 3-1,-2 1 1,-2 7 0,-4 4 0,-6 6-1,-5 7 1,0 5 0,0 6 1,0 6-1,0 0 1,0 0 1,0 0 4,0 0-2,0 0 5,0 0 0,0 2-3,0 8-8,0 7-2,0 1 6,-5 3 0,-6 6-2,-4 0 0,2 3 1,-6 0-4,0 3 3,0-1 0,3-6 0,3-4 0,7-3-3,2-12 3,4 0-4,0-7-2,0 0-6,0 0-3,0 0 7,0 0 0,0-14 4,0-11 2,0-7 2,0-6-1,0-7-1,0-4 1,0-1 0,4-4-2,6 5 0,-5 6-1,-5 7 2,0 10 1,0 5 0,0 5 1,0 9 1,0 0-1,0 5 0,0 2 3,0 0 1,0 0 2,0 0 3,0 0-5,0 0 2,-5 10-2,-14 7-1,4 2-4,2 9 2,3 8 0,5 1-2,0 2 2,5-1 1,-6 3-3,6-6 2,0-1 0,0-6-2,0-6 1,0-9 0,0-8-1,0-2-6,0-3-5,0 0-2,0 0 11,0 0 3,0-16 1,0-9 1,0-7 0,0-5-1,0-5 0,0-4-2,0-3 2,0-7 0,0 2 0,0 3-2,0 8 2,-4 11-1,-9 9 1,7 9-1,1 9 7,5 4-1,0 1 0,0 0 2,0 0-2,0 0 2,0 0 0,0 0 1,0 1 0,0 13-5,0 5-4,0 5-2,0 6 2,0 3 2,0 1-2,0 3 0,0 2 0,0 0 0,0 2 0,0-5 1,0-5-2,0-3 1,0-8 0,0-3 0,0-5-2,0-6-2,0-5-4,0-1-2,0 0-11,0 0 15,0 0 0,0-12 9,5-8-4,5-10 2,-1-6-1,1-9 1,-10-6-2,5-1 2,-5-2-1,0 5-1,0 5 2,0 5-1,0 7 0,0 2 0,0 7 0,0 9 0,-5 4 1,5 8 1,0 2 0,0 0 2,0 0 1,0 0-1,0 0 2,0 0-2,0 12 0,0 2-6,-6 6 1,6 4 2,-4 5 1,4 1 0,0 7-2,0-4 0,0 0 0,0-3-2,0-3 2,0-3 0,0-3 0,0-6-2,0-2 2,0-3 0,0-6 0,0-2-2,0-2-8,0 0-5,0 0 5,0 0 5,0-2 1,0-14 4,0-10 3,0-9-2,0-5 0,0-3-2,0 0 1,0 1 0,0 7 0,0 3 1,-4 8-2,-1 8 1,1 6 0,-2 5 1,6 4 1,0 1-1,0 0 3,0 0 2,0 0-2,0 0-4,0 0 0,0 0 1,0 0 2,0 0-1,0 0-2,0 0-2,0 0 1,0 0 2,0 0-2,0 0-1,0 0 1,0 0-5,0 0-3,0 0 9,0 0-3,0 0 3,0-4-1,0-2-1,0-3 2,0-3-1,0 0 1,0-2-2,0 0 4,-5 0-5,5 0 3,-4 2-1,4 4 1,0 2 0,-4 4 0,4-1-1,0 3 2,0 0-1,0 0 0,0 0 0,0 0-1,0 0 1,0-2 0,0 2-1,0 0 0,0 0-1,0 0 0,0 0 1,0 0 0,0 0 0,0 0 1,0 0 0,0-2 0,0 1 0,0-5 0,0 0 0,0 0 0,0 3 0,0 1 0,0 2 1,0 0-1,0 0 1,0 0 1,0 0-1,0 0 2,0 0-3,0 0 1,0 0-2,0 0-2,0 0 0,0 0 4,0 0-2,0 0 3,0 0-2,0 0-2,0 0 4,0 0-1,0 0-1,0 0 0,0 0 0,0 0 0,0 0-5,0-2 5,0-2 0,0 0 0,0 0 0,0 2 0,0 2 0,0 0 0,0 0 1,0 0 2,0 0 1,0 0 2,0 0 1,0 0-2,0 0 6,0 0-6,0 0-1,0 2 1,0 4-3,0 0-1,0 1-1,0 2 3,0-3-2,0 0-1,0-1 1,0 1 0,0-3 0,0 5 3,0 1-3,0 3 2,0 1 1,0 0-3,4 2 0,0-1 1,1 0 1,1-2-2,-2-4 1,-4 2-1,5 0 3,-5 0-2,4 2 0,6 1 1,-5 3-1,0-2-2,-5 0 1,3 1 1,4-6-1,-2 2 1,3-3-1,-1-1 1,-3 2-1,0 3 1,-4 0 1,5 2-1,-1 0 0,2-2 1,-2-1-1,-4-4-1,0 2-1,5-2 2,-5 2-1,4-1 1,2-2-1,-6 2 1,5 1-2,-5 3 1,5-5 0,-2 4 3,-3-1-4,5-3 1,1 4-1,-1-3 0,-5 2 0,4-2 1,-4 2-1,4 0 1,-4-1-1,7 0 0,-3 0 1,0-1 0,-4 0-2,5 0 1,1-2 1,-6-3-2,0 4 0,4-4 2,-4 5-1,5-3 1,-5-1-1,4 3 0,-4-4 0,4 3 0,-4 2 1,0 1-1,7 0 0,-3 0 1,-4-1-1,4-2 0,-4 0 0,0-4-1,5 0 1,-5 0 0,6 2 0,-6 5-1,0-3 1,8 2 1,-8 0-2,5-3 3,-5 4-3,4-1 2,-4-2-2,0-2 2,0-1-1,7 0-1,-7 2 2,4 0-1,-4 1-1,5 0 2,-5 0-1,3-2 0,-3 0 0,0-2 0,7 0 0,-7-2 0,0 5 0,0-4 0,0 3 2,4 1-2,-4-1 0,0-3 0,0 2 1,0-2-2,0 1 2,0-2-1,0 0-1,0 0-1,0 0 4,0 0-2,0 0 0,0 0 1,0 0-1,0 0 1,0 0-1,0 3 2,0 1-4,0-2 2,0 3-1,0 2 2,0-1-2,0-2 1,0-2 0,0 0-3,0-2-1,0 0 1,0 0-2,0 0 3,0 0 2,0 0 1,0 0 0,0 0-2,0 0 1,0 0 0,0 0-1,0 0-1,0 0 0,0 0-1,0 0 0,0-8 3,0-5-2,0-3 1,0-2 1,0-2-3,-11 0 2,3 4-2,-3-2 2,2 1-1,6 2 1,-2-2-3,-1-3 3,1 1-2,1 1 2,0 2 0,-3 2 2,3 0-2,0-1 1,-1 4 0,1 3 0,-2 1 0,6 4 0,-5-3-2,5-2 2,0 4 0,-4-5 0,4 3 0,-4-3 0,4 4 0,0-1 0,-7-1 0,7 4 2,-4-2-4,4-4 2,-4 2 0,4 2 2,-5 1-2,-1-3 0,1 1 0,2-2 0,-2-2 0,-6 0 0,7-3 0,-1 4 0,1-3 0,-2 0 0,2-1 0,4 1 1,-5-2-2,5 0 2,-4 0-1,0 2-1,-3-7 1,-1 3 1,3-2-1,-5 4 0,10-1 0,-5 8 0,0-4 1,-1 6-2,6-4 2,-4 4-1,0-3 0,-1-3 0,1 3 0,-7-1 0,7 4-1,0 1 1,4-1-1,-7 4 2,7-4-2,-4 2-1,4-2 1,-4 0-1,-1 1-1,5 2 3,0-5 0,-4 1-2,4 0 0,0-1 0,0 2 4,0-1-4,0 0 2,-6 0 0,6 0 0,0 4 0,0 2 0,0 0 0,0 0-1,0 0 1,0 0-1,0 0 2,0 0-1,0 0 0,0 0 0,0 0 0,0 0-1,0-2-4,0 2 3,0-4 0,0 3 2,0-3 0,0 4 0,0 0-1,0-1 1,0 1-1,0 0 1,0-3 0,0 2-2,0-3 2,0-2 0,0 0-2,0-1 2,0 3 0,0 4-2,0-1 4,0 1-2,0 0-2,0-2 2,0-1 0,0 2 2,0-4-4,0-1 2,0 2 2,0 2-2,0-2 0,0 4 0,0 0 0,0 0 2,0 0-1,0 0-1,0 0 0,0 0 0,0 0-1,0 0 0,6-4 1,-2 2 0,1-2 0,-1 0 0,0 2 0,3 2 1,-7-2-1,4 2 1,-4 0 0,4 0-1,-4 0 0,5 0 0,1 0 0,-2-2 0,5-2 1,1 0-2,-5 0 1,0-2 0,-2 3 0,9 3 0,3-5 0,-7 2 1,1-3-1,1 1 1,-1-1-1,2-3 2,-3 3-2,-3-2 0,6 2 1,-7 0 0,0 0-1,-4 4 1,0 1 1,7 1-2,-7 0 3,0 0-3,0 0 1,0 0-2,0 0 1,0-3-1,4 0 2,0 0-1,7-1 0,-7 0 0,1 0 0,-1 1 1,0 2-2,3-1 1,-7 0 1,4 2-2,-4-2 1,4 0-1,7-3 2,-11-1-1,8 0 1,1 0-2,2 0 1,-6 2 0,-2 2 0,-3 0 0,0 2 0,7 0 1,-7 0-2,0 0 1,0 0 0,0 0-1,4-2 1,9-4 1,-2 0-1,4 0 0,-2-2 0,2 0 0,-6 1 0,-3 2 0,-1 3 0,-1-3 0,-4 4 0,4 1 0,-4-3 0,0 2-1,7-1-3,-7-3 4,4 1 0,0 1 0,-4-1 0,5-1 0,-1 1 2,-4 2-2,0 2 0,6 0 2,-6 0-1,0 0 0,0 0 1,0 0-2,0 0 0,0 0 0,0 0 0,0 0 0,0 0-2,0-2 1,0 2 1,0-1-3,0 1 5,0 0-1,0 0 0,0 0 1,0 0 0,0 0 3,0 0 2,0 0 0,0 0 0,0 3-2,0 5-4,0 4 1,0 2 1,0 3-2,-15 1 0,-4-2 0,-1 4 2,8-4-3,-4 1 3,1-2-1,7-2-3,-7 1 1,6-2 0,2 1 1,4-1-1,-6-1 0,2 0 0,3-1 0,-4 0 3,3-2-3,5 2 0,-6 1 0,1-3 0,1-1 0,0 2 1,-7 1 0,7-3-1,-5 4 2,-2 0-2,-4 0 1,-4 2-1,6-4-1,-2-1 1,6 1 1,3 3-2,-3-3 0,1 4 1,1-3 0,-1-4 0,8 0-1,0-2 1,0-1-1,0-3 1,0 0-1,0 0-2,0 0 3,0 0-1,-5 0 1,5 0 0,0 0 0,0 0 0,0 0-1,0 0 0,0 0-5,0 0-2,0 0-1,0 0 2,0 0 4,0-5 2,0-7 0,24-6 3,-1-4-2,5-1 1,3-2-2,-8-1 2,1-2-1,-9 2 0,-2 4-1,2 2 1,-7 2-1,-1-3 1,2 5 1,6 0-2,-7 1 2,3 4-3,-7 1 2,5 0 0,2-1 0,-7-1 0,0 4 0,1 2-2,1 0 1,-6 4 1,5-1 0,-5 3 0,0-1 0,0-1 0,0 0 0,0 0-1,0 0 1,0 2 1,0 0-1,4 0 4,-4 0-1,0 0 1,0 8-4,0 8 0,-28 6 0,-11 4 1,-4 3 3,9 1 2,-3-1-4,3-3 3,5-4-2,4-2 2,8 1-3,2-5-2,3 2-1,9 0 0,-7-2 0,10-2 2,-6-1 0,2-1-2,0 0 1,-1 0-1,1-4 1,4-2-1,0-4 1,0 0-3,0-2 1,0 0-3,0 0-1,0 0-4,0 0-4,0 0 1,0 0 4,0-4 9,0-8-1,17-4 1,2-2-2,12-1 0,-8 2 2,2-4-2,-11 1-1,-1 3 2,2 5-1,-10 4-2,1 5 3,-6 0 0,0 3 1,0 0 1,0 0-2,0 0 1,0-1 0,0 1-1,0-2 1,0 2-1,0-3 1,0 3 0,0-3 0,0 3-1,0 0 2,0 0 0,0 0 0,0 0 4,0 0 1,0 0 3,0 0-1,0 0-7,0 15-1,-11 5 2,-12 7-4,-1 1 2,0 3 0,9-3-1,7-2 1,-7-2-2,10-6 0,-2-2 0,7-3 1,0-3 0,0-2-1,0-3 0,0-4-5,0-1-5,0 0 1,7 0 2,21 0 7,6-3-1,-1-16 2,1-5 1,-1-5 0,-3-3 0,6-2 0,-1 1 0,-7 5 0,-2 2 0,-9 2-2,-6 3 2,-7 7 0,0 2-1,2 1-1,-6 2 1,0 4 1,0-3-1,0 7 2,0-1 0,0-1 1,0 3-1,0-1 1,0 1 2,0 0 4,0 0 2,0 0-3,0 0 0,0 0-3,0 0 1,0 0 1,0 0 3,0 0-7,0 7-1,-10 6 0,-9 5 1,-9 2-2,0 9 0,-7 0 1,-3 4-1,5-1 1,7 1 1,3-3-1,3-1 1,12-6-3,-3-6 0,11-7-3,0-6 1,0-4-6,0 0-1,0 0-6,0 0 7,0-4 11,6-9-1,22-11 2,0-2-4,-2-4 2,7-2-1,1-4-3,-6 1 2,-5-4-2,-3 3 0,-9 2-5,-7 3 5,-4 11 0,0 6 3,0 7-1,0 1 2,0 6-1,0-3 0,0-1 0,0-2 0,0 0 0,0 0-1,0-2 1,0 3 0,0-1 0,0 5-1,0 1-1,4 0 4,-4 0-1,0 0 4,0 0 2,0 0 0,0 0 1,0 0-1,0 0 0,0 6-9,0 10 2,-23 5 1,3 8 0,-4 0-2,9 7 2,0-4-1,2-1-1,9-3 1,-3-7 0,7-6-3,0-7 2,0-1-2,0-5-5,0-2-5,0 0 0,0 0 10,0 0 1,24-5 4,-4-13-1,6-4 2,-9-6-3,9-3 0,-13 1 0,2 3 0,-7-5 0,3 6-1,-7 0-1,0 3 1,1 2-1,-5 6 2,0 5 0,0 6 2,0 2-1,0 2 3,0 0-1,0 0 1,0 0 3,0 0 6,0 0-1,0 6-8,0 4-6,0 7 3,0 1 2,0 4-3,0 0 1,-9 0 0,5 1-1,-1 1 1,-1 0 0,-2-2 1,8 2 1,-5-3-2,-1-1-1,2-5-1,4-6 0,0-2 1,0-4-2,0-3 0,0 0-1,0 0-3,0 0 0,0 0-3,0 0 5,0 0-1,0 0-1,0-10 7,0-10-5,0-4 1,0-4 2,4-3-2,7 1 3,-11 2-1,0 7 1,0 7 0,0 6 0,0 4 0,0 3 1,0 1 2,0 0 4,0 0-1,0 0 7,0 0 4,0 7-12,0 13-5,0 11 2,0 1 0,0 1 1,0 1 0,0-4 0,0-4-3,0 3 2,0-1-2,0-2 0,0 0 2,0-1-2,-11-3-2,7-4 2,-1-4-1,5-5 0,0-6-1,0-1-2,0-2-5,-4 0-4,4 0 0,0 0 4,0 0-1,0-16 8,0-6 2,0-6-2,0-4 2,4-3 0,5 2-2,-3 3-3,-1 2 4,-5 6-1,0 6 1,0 5 1,0 7 1,0 4 0,0 0 6,0 0 4,0 0 5,0 4-7,0 15-10,0 3 3,0 11 1,0 3 0,0 0 2,0 5-3,0-6 0,0-2-2,-5 2 1,-1-3-1,2 1 2,-5-3-4,5-2 2,4-8-1,0-6 1,0-5-1,0-9-7,0 0-1,0 0 1,0 0-10,0 0 4,0-5 7,0-11 7,0-6-1,0-4 0,0-6 0,0-1 0,0-3-3,0 0 3,4 3-5,-4 6 1,0 5 1,0 6 1,0 6 2,0 3 2,0 6-1,0 1 5,0 0 5,0 0-2,0 1 0,0 14-2,0 3 12,-4 4-10,-3 5-5,-1 4-1,3 1 3,-1-4-4,1 1 2,1-4-2,-4 0 1,1-3-2,3-1 0,4-4 1,-5-2-1,5-7 0,0-5-3,0-3-1,0 0-7,0 0 0,0 0 0,0 0 12,0 0-8,0-5 3,0-16 4,0-5 0,0-7 0,0 0 0,5-4-1,6 1-1,-7-1 1,-4 6-2,0 10 0,0 7 3,0 7 0,0 7 4,0 0 5,0 0 11,0 4-12,0 21-7,0 5 2,0 7-1,0 5 4,0-1-4,0 3-1,-4-4-1,-3-2 0,3-1 0,-5-4 0,3-3-2,1-9 1,1-2 3,4-11-3,0-4 0,0-4-4,0 0-9,0 0-8,0 0 16,0 0-1,0-8 7,0-10 0,0-4 0,0-6-2,0-3-1,0-1-4,0-3 3,0 3 0,4 1 3,1 12 0,1 5 1,-6 10 0,4 4 1,-4 0 7,0 0 2,0 0 1,0 4-6,0 14 0,0 4-1,0 6 2,-4 5 0,-2 0 6,1 2-11,1-2 1,4-5-2,0-6 0,0-4 1,-4-4-1,4-3-1,0-7 1,0-3-6,0-1-11,-7 0 2,7 0 4,0-8 2,0-6 6,0-10 5,0-8-2,0-2 0,0-3-2,0-1 2,0 0 2,0 3-4,0 0 1,0 12-1,0 4 1,0 11 2,0 6-1,0 2 0,0 0 2,0 0 2,0 0 3,0 0 1,0 14-6,0 6 2,0 8-1,0 4 2,0 8-3,-8 0 4,-1-2-3,2-1-3,4-9-5,3-9 5,-5-6-4,5-11-5,0-2-4,0 0-3,0 0 10,0-4 6,0-14 1,0-8-1,0-7 1,0-1-1,5-8 0,5-3 0,-1-2 0,-1-3 0,3 3 0,-11 3 0,0 4 0,0 3 0,0 9-1,0 7 1,0 11 0,0 6 0,0 4 1,0 0-1,0 0 7,0 0 5,0 0 11,0 0-5,0 9-11,0 8-8,-4 12 0,-16 3 2,9 9-2,-1 1 2,1 3-1,6-1 2,-3-2-2,8-2-1,0-6 0,0-12-2,0-8-1,0-10-9,0-4-2,0 0 5,0 0 3,0-16 5,0-12 2,0-11 0,5-8-1,7-3 0,4-6 1,3-1 0,0 4-2,-10 7 1,-3 11-5,-6 11 4,0 10 1,0 8 1,0 5 1,4 1 3,-4 0 4,0 3-2,0 18-4,0 5-2,-10 10 4,-3 6-2,-7 5 3,6 1-4,-6 1 3,7-5-2,7-4 1,-3-5-3,5-9-2,-3-5 1,7-7-2,0-9 1,0-5-6,0 0-5,0 0 9,0 0 1,0-19 4,0-9 1,7-12-4,6 0 2,-2-4-2,1-3 2,4 1-2,-6 0 0,-1 5-3,-9 9-3,0 8-2,0 9 8,0 11 2,0 4 10,0 0 2,-16 19-4,-3 13-8,2 12 8,2 9-5,-4 1 6,4-1-6,6-9 2,-2-4-4,7-7 1,4-12-2,0-12-2,0-6-5,0-3-7,0 0 7,0-3 5,0-17 2,0-6 0,24-6-4,-5-4 3,5-1-5,-13 0-3,1 1-3,4 3 4,-16 4-3,0 4 3,0 6 5,0 12 6,0 5 7,0 2-5,-20 4 6,1 20-5,-5 9-2,5 3 1,-5 6 0,1 1-1,3 0-2,1-6 0,10-2-1,-2-7-1,11-9 1,0-7-2,0-8-2,0-4-8,0 0-2,0 0 5,0 0 8,0-18 1,11-8-2,8-5-4,5-1-2,-16-1 3,8 5 0,-12 4 1,0 6 0,-4 5 3,0 7 0,0 6 4,0 0 17,0 0 0,0 11-18,0 15 0,-8 10 3,-8 4 1,3 5-3,-6 0 1,4 1-2,0 0-1,-5-4-2,12-7 1,3-10 1,-1-11-1,6-10-4,0-4-11,0 0-9,0 0 13,0-12 7,0-9 1,0-3-1,0-4-1,6 2-1,4-3 2,0 1-1,-5-3-2,3 3 0,-8-2 0,0 2 4,0 3-1,0 3 1,0 7 2,0 6 0,0 7 4,-8 2 11,3 0-4,-5 4-4,10 18-7,-10 8 7,4 9-2,2 3 1,4 0 2,0-1-5,-4-4 3,-1-5-1,-5-2-1,5-6-4,1 1 2,-7-9-6,11-3 8,-4-7-2,4-6-6,0 0 1,0 0-5,0 0-1,0 0-8,0 0 12,0-9 3,0-7-5,0-7 6,0-1 1,11 2-1,-3 0-2,-3 6 2,1 4-1,-6 3 2,4 8-2,-4 1 4,0 0 5,5 0 13,-5 1 2,0 20-17,0 6 0,0 0 2,0 3-2,0-1 0,0-4-4,0-4 5,0-3-9,0-1 6,0-5-3,0-4-3,0-2-2,0-4 3,0-2-8,0 0-9,4 0 2,6 0 14,-5 0-2,0-4 2,-2 0 1,4 2-2,-7 0 1,0 2 2,0 0 1,0 0 1,0 0 6,0 0 0,0 10-5,0 4 1,0 1-1,0-3 0,0 0-2,0-6 0,0-2 0,0-4 0,0 0-2,0 0-3,0 0 6,0 0-3,0 0 3,0-4-1,0-4 0,0 0-1,0 2 1,0-1 0,0 3 1,0 1-1,0 1 1,0-3 1,-7 0-2,4-4 0,-2-5 0,0-6-2,-5-5 1,1-5 1,-1-2-3,-3-3 0,-2 3 3,0 0-1,6-3 0,-6 1 1,-5 2-8,12 2 4,-7 4 1,0-2 1,6 7 1,-6 5-1,11 6 2,0 6 0,4 4 3,0 0 12,0 0-2,0 0-9,0 0 0,0 0 1,0 0 0,0 2 0,0 5-2,0 2-2,-5 1-1,5-2 6,0 2-4,0-3 0,0 2-1,0 1 2,0 0-2,0 0 0,0 3-1,0 8 0,0 4 0,0 5 2,0 2-2,0 3-1,0-6 0,0-7 1,0-10-1,0-5 1,0-4-5,0-3-8,0 0 0,0 0 10,0 0 5,0-15 1,5-6-1,-1-8 0,11-3-1,-6-3-1,1-1 0,-1 2 2,-5-1-4,7 2 2,-7 0-1,0 1-2,-4-1 0,12 6 2,-12 1-1,0 6 1,0 2 0,0 6 1,0 5 0,0 6 0,0 1 2,0 0 6,0 0 2,0 5-1,0 16-9,0 8 2,0 6-1,0 4 2,0-1-1,0-1-1,0-7-1,0-1 0,0-4-1,0-4 0,0-5 1,0-8-1,0-6-5,0-2-11,0 0 6,0-4 8,0-16 3,0-9 3,0-7-3,8-2 0,3-1 1,-7 2-1,0 6 0,-4 0 0,0 5 0,0 2 0,0 5-1,0 12 1,0 2 4,0 5 9,0 0-7,0 8-8,0 15 3,-14 3-3,4 8 4,-5 1-2,11-3 2,-5 1 2,3-7-4,6-6 0,0-6 0,0-9-2,0-4-1,0-1-5,0 0-3,0 0 6,0-1 3,19-20 2,6-8 2,0-6-2,-12-4 0,2 1 0,-6 3 0,1 7 0,-5 5 0,-1 9 0,0 9 0,-4 5 4,0 0 9,0 0-1,0 1-5,0 16-7,0 2-1,-4 2 2,-9-2 1,-2-4-1,11-2 1,-7-6-1,11 2-2,-4-7-1,4-1-1,0-1-2,0 0-3,0 0-5,0 0 1,0 0 10,0-12 1,4-6 1,11-4-1,0 1-4,-11 0 4,5 5-2,-9 7 1,0 4 1,0 5-2,0 0 2,0 0 0,0 0 0,4 0 0,-4 0 0,0 0-2,0 0 1,0 0 1,0 0 1,6 0 1,-6 0 0,0 0 1,0 0-2,0 0-1,0 0 0,0 0 1,0 0-4,0 1 1,0-1-5,0 3-9,0-3-11,0 1-6,0 2-24</inkml:trace>
</inkml:ink>
</file>

<file path=ppt/ink/ink9.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v"/>
        </inkml:traceFormat>
        <inkml:channelProperties>
          <inkml:channelProperty channel="X" name="resolution" value="5654.35693" units="1/cm"/>
          <inkml:channelProperty channel="Y" name="resolution" value="9046.65918" units="1/cm"/>
          <inkml:channelProperty channel="F" name="resolution" value="2.82441E-6" units="1/dev"/>
        </inkml:channelProperties>
      </inkml:inkSource>
      <inkml:timestamp xml:id="ts0" timeString="2013-07-20T16:26:30.698"/>
    </inkml:context>
    <inkml:brush xml:id="br0">
      <inkml:brushProperty name="width" value="0.15875" units="cm"/>
      <inkml:brushProperty name="height" value="0.15875" units="cm"/>
      <inkml:brushProperty name="color" value="#FFE465"/>
      <inkml:brushProperty name="fitToCurve" value="1"/>
    </inkml:brush>
  </inkml:definitions>
  <inkml:trace contextRef="#ctx0" brushRef="#br0">1525 436 6,'0'-2'11,"0"2"3,0-2 3,0 2-2,0 0 1,0 0 9,0 0 4,0 0-4,0 0 0,0 0-9,0 0 0,0 0-3,0 0 2,0 0-1,0 0 5,0 0 7,0 0-11,0 2 1,0 10-7,0 8-5,0 4-2,0 1 0,0 5-2,0-4 3,0-1-2,0 1-1,0-3 3,0 1-1,0-1-4,0 0 2,0 0 0,0-1 2,0 4-4,0-3 0,0 0 2,-4-6-2,4-1-3,0-6 3,0-1 3,-4-6-2,4-3 0,0 0-5,0 0-8,0 0-8,0 0-4,0 0 14,-7 0-6,7-6 8,0-8 7,0-2 2,0-2-5,0-4-1,0-1-4,0-5 0,7-1-5,-7-1-4,0-2 3,0 4 5,0 1 9,0 9 0,0 6 2,0 2 1,0 4 1,0 6 4,0 0 4,0 0 1,0 0-4,0 0 2,0-3-1,0 3 7,0 0 10,0 0-3,0 0-10,0 6-4,-11 11 0,2 3-5,-6 10 7,0 5-5,7 5-1,-1 1 5,2-5-7,-1-1 0,3-5-3,-10 2 2,5-1-2,-8-2 2,8-6-2,1-6 4,9-5-4,-7-3 1,7-6-5,0-3-7,0 0 3,0 0-4,0 0 7,0 0 3,0-3 3,0-16-1,7-2-3,6-2 0,-2-4 2,2-1-5,-3-2 4,-1-1 3,2 1 1,-7-1 0,-4 1 0,0 2 0,0 3-2,0 9 4,0 6-2,0 3 1,0 7 2,0-1 1,0-1 3,0 2-1,0 0-3,0 0 4,0 0 10,0 0 3,0 0-2,0 0 5,0 6-8,0 12-13,0 7 0,0 7 0,-9 0 0,-1 1 4,5-1-7,-5 1 5,1-3-2,5 4-4,-7-4 2,7-1-1,-5-3 2,2-6-2,7-4 2,0-5-2,0-3-2,0-5-2,0-3-1,0 0-4,0 0-8,0 0 4,0 0 1,0 0 4,0 0 2,0-14 5,0-4-4,0-6 0,0-6 2,16-3 0,-6-3 0,8 2 1,-3-1-1,-11 3 4,7-3 1,-11 7-2,0 8 1,0 7-1,0 10 3,0 3 3,0 0 7,0 0 3,0 0 0,0 3-11,0 16 0,0 5 1,0 8 0,0 7 0,-5-5-2,-1 5 1,2-3 0,-1-1-4,1-2 4,-2-1-5,6-4 4,-9-3-8,5-2 8,4-6-4,0-5 1,0-4 0,0-6-7,0-2 0,0 0 2,0 0 0,0 0-1,0 0-8,0 0 7,0-2 1,0-12 3,0-5 2,0-8-1,19-5 2,-6-1 0,6-4-4,-3-1 3,-1 1-1,-7 1 0,-3 1 1,1 10 1,-6 7 0,4 8-1,-4 6 2,0 4 2,0 0 3,0 0 6,0 0 8,0 2 0,0 16-12,0 9-6,-15 5 1,0 7 1,2 2-2,-2-2 1,0-2 2,6-1-4,-1 3 1,-3-1 2,-2 2-5,-1-5 2,8 0-1,-1-9 1,9-5-2,0-14 0,0-2-4,0-5-21,0 0 11,0 0 7,0 0 8,0-12 1,9-11 2,15-5-1,14-5-4,-10 1 2,3 0 0,-3-1-1,-9 1 0,4 2 1,-3-3-2,-5 5 2,-6 0 0,-5 3-1,-4 5 1,0 6-2,0 6 2,0 3 2,0 5 0,0 0 1,0 0 5,0 0-3,0 0 14,0 0-4,0 0-6,0 11-6,0 5-2,0 5 2,-20 10 1,-3 4-2,4 4 1,10-1-1,-6 1 0,2-3-2,2-3 0,7-5 0,0-2-2,-3-8 3,7-3-2,0-8 0,0-2 0,0-5-9,0 0-1,0 0-7,0 0 16,0 0-4,0-12 4,0-13 5,0-5-3,15-5-1,0-5-2,5-1 3,-1-4 0,-2 1 0,2-1 0,-3 3-2,3 2 2,-10-1-1,1 5 1,-10 3 0,5 5 0,-5 10 1,0 10-1,0 1 2,0 7 2,0 0 3,0 0 7,0 0 5,0 7-12,0 7-2,0 12-1,-5 7-3,-5 5 4,-3 2 0,-2 3-1,-1 2 0,4-3-5,-4 3 2,8-1-3,-3-4 2,7-1 0,4-10-1,0-5-1,0-8-1,0-8-2,0-6-10,0-2-6,0 0 0,0 0 16,0-10 5,0-15 1,15-7 1,9-8-1,-5-5-1,5-1 1,-11 2-1,2 1 0,0-4 0,-7 1 1,-3 3-1,-5-1 0,0 9 1,0 10-1,0 13 3,0 9 2,0 3 7,0 0 1,0 0-1,0 0-7,0 7 3,-8 7-8,-8 9 1,7 1 2,-1 9-2,1-1 0,-6 6 0,7 3 1,-4-2-1,4 1-2,4-3 0,-7-5 1,11-2-1,0-5 2,-5-7-2,5-5 0,0-6 0,0-5-6,0-2-5,0 0-5,0 0 7,0-2 0,0-18 11,0-6 1,0-10-1,9-4-1,-2 5-1,-7-6 2,0 2-1,0-1-1,0 3-2,0 9 0,0 6-1,0 8 3,-7 5 1,3 1 0,-1 2 0,-3 0 0,8 0-1,-6 4 1,6-1 2,0 3 1,0 0 1,0 0 8,0 0 3,0 0-2,0 15-8,0 15-5,0 13 2,0 3 0,0 1-2,0 0 2,0-11-5,0-4 4,0-7-2,0-9-2,0-7 1,0-4-9,0-5-7,0 0 0,0 0 12,0-15 5,0-13 3,0-5-1,0-9-1,0-1 1,0 1-1,0-2 3,0 1-5,0 1 1,0 0 1,0 7 1,0 7-1,0 10 0,0 8 2,0 5-2,0 5 1,0 0 0,0 0 2,0 0-1,0 0 3,0 0 3,0 0 3,0 0-1,0 0-5,0 16-4,6 11 1,11 10 4,2 1-6,-3 3 2,-1-5-2,-11-6 0,-4 0 2,0-3-4,0-5 4,0-5-2,0-8 0,0-4-6,0-5-7,0 0-5,0 0 10,0 0 2,0-14 7,4-11-2,8-7 2,0-7 0,-1 1-1,2-7 1,-2-1-2,-3-1 3,-1 5-2,-7-1-1,0 8 1,0 9 0,0 6 0,0 10 3,0 8 2,0 2 9,0 0-10,0 0 0,-11 2 6,-4 12-6,7 5-3,-2 4-2,4 12 2,6 9 0,0 7-1,0 6 0,0-2 2,0-9-4,0-5 2,0-9 0,0-10-1,0-8 0,0-5-3,0-9-10,0 0-6,0 0 15,0-2 2,16-17 5,3-7 1,-4-7-2,-2-5-1,2 4 1,-11-5-1,-4-1 0,0-3 1,0 1 0,0-1-2,0 5 1,0 6 0,-9 7 0,9 15 0,-6 6 2,6 4 6,0 0 2,0 0 4,0 0-12,0 14 0,0 11-1,0 5 0,0 8-1,0 4 3,0 3-3,0-2-3,0-6 6,0-7-4,0-4 1,0-6 0,0 0-2,0-5 2,0-6 0,0-4-2,0-4-2,0-1-7,0 0-2,0 0-4,0 0 9,0 0 6,0-7 2,0-14-2,15-2 2,15-6 2,-13-2-4,9-1 1,-13 1 1,2 6 0,-6 0 0,-2 5 0,-3 8 0,0 3-1,-4 3 2,0 6 0,0 0 6,0 0 5,0 0 5,0 0-5,0 4-6,0 19-7,0 8 3,0 2 0,0 6-2,-8-1 2,1-1 0,-2 1-4,-1 5 4,1-3 0,0-1-1,9-9-1,0-6-2,0-12-1,0-6-2,0-6-8,0 0-8,0 0 20,0 0 0,0-9 2,0-14 0,18-5-2,-3-5 0,0 0-1,0-4-1,-2 2 2,-2-1-1,-3 1 1,-3 1-2,1 8 1,-6 8 3,0 7-2,0 9 3,0 2 3,0 0 2,0 0-3,0 2-1,0 16-1,-6 7 3,-7 5-2,2 5 0,2-2-2,-2-2 0,7 0-1,4-2 2,0-1-4,-4 0 4,4-2-3,0-1 2,-4-8-2,4-7 1,0-5-2,0-5-6,0 0-4,0 0-5,0 0 12,0 0 4,0-16 2,0-5-1,4-5 0,4 0-1,8 2 0,-8-2 1,3 1 0,-2-5-2,-3-1 1,-2 7 0,-4 5 2,0 7-2,0 10 2,0 2 2,5 0 4,-5 0 13,0 0-3,0 10-13,0 17-4,0 1 0,0 7 4,0-3-2,-5-3 0,1-3 0,4-4-2,0-1 0,0-6-4,0 0 3,0-8 1,0-2-4,0-5-4,0 0-3,0 0-5,0 0 6,0 0 7,0 0 2,0-6 1,0-12 0,17-9 0,-2 3 0,4-2-2,-3 3 2,-7 9-1,-5 4 1,-4 8 1,0-1-1,0 3 2,0 0 2,0 0 8,0 0 4,0 0-4,0 0-7,0 19 0,0 5-3,0 5 0,0 3 0,-9-1 1,5-1 0,-2 0-2,-4-3-1,10-9-1,0-8 1,0-4-4,0-6-9,0 0 0,0 0-8,0 0 18,0-8 2,0-8 1,20-7-2,0-4 0,-1 2-1,-11 0 1,4 4-4,-4 2-1,-3 5 5,-5 4 2,0 6 1,0 1-1,0 3 5,0 0 0,0 0 13,0 0-2,0 7-9,0 13-6,0 6 0,0 4 3,-10 0 0,0 0 0,-3-6-3,2-4-3,7-2 4,4-5 0,0-1-4,0-6 2,0-5-5,0-1-3,0 0 0,0 0-7,0 0 1,0 0 6,0 0-1,0-7 5,0-5 1,0-1 0,0 1 1,0 5-2,0 2 3,0 3 0,0 2 1,0 0 4,0 0 0,0 0 13,0 0 4,0 8-15,0 10-6,0 3 2,0 1 0,-4-4-1,-1-4 2,5-2-1,0 0-3,0-1-2,-6-3 2,6-4 2,0-4-2,0 0-3,0 0-7,0 0-2,0 0 4,0 0 7,0 0-2,0 0 1,0 0 0,0 0 1,0 0 2,0 0 1,0 0 2,0 0 2,0 0 4,0 3 8,-4 6-5,-1 7-11,-5 7 2,-8 2 2,3 8-4,-4 3-1,10 1-1,-10 2 2,-5-4-3,5 4 4,-7-4-3,8-7 1,3-6 0,0-9 0,15-9-5,0-2-7,0-2-1,0 0 6,-4 0 6,4 0 1,0 0 0,0 0 0,0 0 0,0 0 1,0 0-4,0 0 1,-4 0-1,4 0-1,-5 0-1,5 0 1,0 0 2,0 0 4,0 0 0,0 0 4,-6 0-3,-7 8-8,2 4 3,2 2 2,-6 0 3,7 0-2,-7-2 0,-1 1-1,8-1 1,-7 2-1,0 2-3,-9 7 2,4-1-1,1 0 1,7-2-2,-4-1 1,12-3 0,0-3 1,-7 2-1,7 2 0,-1-10 1,1-1 2,4-3-1,-6-3 0,6 0-1,0 0 1,0 3 1,0-3 1,0 0-4,-5 0 4,5 0-2,0 0-2,0 0 1,0 0-7,0 0-1,-4 0 2,4 0 0,-4 0 2,-3 0 2,7-8 1,0 1 1,0-4-1,0 3 0,0-1 1,0-2 0,0-1 1,0-2 0,0-5 0,0-3-1,7-5 1,1-5 0,7 0 0,5 2-1,-16 7 1,5 9-2,-3 8 1,-6 6 2,5 0 1,-5 0 1,0 0 0,0 0-1,0 0 5,3 0 7,-3 0 3,0 1-2,0 14-14,0 4 4,0 3 1,0 4-4,0-2-1,-8 3 0,-3-1 0,3-3-1,-7 1 0,6 0-1,-6 0-1,4-2 3,11 1-2,-4-7-1,4-7-3,0-4 1,0-5-6,0 0-9,0 0 4,0-2 8,0-16 4,0-7 1,0-9 1,0 2 1,11-3 0,2 0 0,-3 4 0,3-1-1,-2 1 1,-2 1 1,5 3-2,2 3 1,-12 4 0,4 4 0,-8 5 0,0 8 0,0 0 1,0 3 1,0 0 2,0 0 0,0 0-1,0 0 5,0 0-2,0 0-3,0 0-1,0 0 1,0 0 2,0 0-2,0 0 0,0 0-1,0 0 4,0 0-5,0-2-1,0 2-1,0-2 1,0-4-1,0-2 1,0-4 0,7-2-3,-2 3 2,-1 3 1,-4 6-1,0 2 1,0 0 0,4 0-2,-4 0 0,0 0 1,0 0 1,0 0 0,0 0-4,0-2 2,0 2 2,11-2 0,-11 2 2,4 0-4,-4 0 2,4 0 2,-4 0 2,0 0 0,0 0-1,0 0 0,0 0-1,0 0-2,0 0 0,0 0 1,0 0 0,0 0 2,0 0 0,0 0 8,0 0 7,0 0-3,0 6-1,0 6-11,0 2-2,0 3 2,0-6 1,0-2 0,0-3 0,0-4 0,0 5 3,0 0-2,0 5-4,-4 5 4,-11 3-2,2 2 2,-2 3 0,0 1-5,2 3 1,-2 0-2,-4 2 5,-1-2-4,1-2 1,-1-3 0,1-1-2,0 5 1,-9-5 0,8 5-1,7 3-3,-2-5 4,4 2-4,3-5 1,3-5 2,1-2-4,-2-6 0,6-6 5,-5-3-13,5-1-5,0 0 2,0 0 9,0 0 2,0 0-3,0-3 5,0-11 0,0-8 1,0-5 1,15-7 0,-2-2-3,7-7 2,-10-1-1,3-5 3,3 1-4,-6-2-4,-1 8 2,6 4-4,-11 7 7,1 9-1,-1 6 3,2 10-1,-6 2 2,0 4-1,0 0 1,0-3-3,5 2 3,-1-2 0,-4 1 0,0 2 3,0 0-1,0 0 3,0 0 5,4 0 4,-4 0 3,0 0-3,0 0 1,0 6-8,0 7-4,0 5-1,0 4 5,-4 7-7,-11 5 8,6 3-6,-1 1-1,-3 1 2,2-3-3,7-2 0,-5 1-3,-2-3 4,7-2 1,-5-1-5,3-2-2,1-4 5,1-2 2,0-1-4,4-2 0,0-6 1,-7 1 1,7-10 0,0-3-6,0 0-6,0 0-2,0 0-8,0 0 9,0 0-1,0-14 12,0-6 1,0-6 0,0-6 1,7-7-2,6 1 1,-7-3 1,-2 4-2,1 2 1,-5 3-4,0 5-1,0-2 5,0 3-1,0 3 2,0 4 0,0 10 1,0 5-1,0 3 7,0-2 2,0 3-5,0 0 0,0 0 0,0 0 2,0 0 1,0 0 3,0 0 11,0 0-4,0 0-2,0 0-4,0 10-9,0 6 1,0 5-2,-9 3 2,3 4-2,-3 5-2,-2 0 4,-2 8-3,3 0-2,1 0-2,-6 1 3,0-2 1,2-1-3,-2-5 1,0-5-7,6-9 8,0-10 2,3-8-3,6-2-8,0 0-8,0 0-22,0 0 17,0-4 11,0-12 10,0-4 3,0-13-1,0-5-1,6-8 2,12-10-2,7 0 2,-7-6-2,2 0 2,-6 5 1,1 7-5,-10 9 3,-1 10 1,-4 10 0,0 9 3,0 8-2,0 1 1,0 3 3,0 0 4,0 0 15,0 0 8,0 0-12,0 7-13,0 8-9,0 2 2,0 5 1,0-1-2,0-2 1,0-2 2,0-5-2,0-1 0,0-2-1,0 3 0,0 7 1,0 3 0,0 3 0,0 1-1,0 2-1,0-1 0,-4-5-1,-1-2 2,1-6-5,4-8 5,-6-4-4,6-2-9,0 0-7,0 0-5,0 0 11,0-16 14,0-8 0,0-9-2,0-3 2,10 0 0,3-4 0,-2 5 0,4 2 0,-15 3 0,9 4 0,-5 2 0,-4 11-1,0 1-1,0 8 2,0 4 2,0 0 2,0 0 3,0 0 14,0 0-12,0 4-8,0 8-1,0 4 2,-9 6 2,-1 5-2,-3 1-2,2 2 1,-2 3 1,2 0-4,3-3 4,2-6 0,1-2-2,0-4 0,1-1-2,-2-8 3,6-4-1,-5-1-4,5-4-6,0 0-13,0 0 13,0-2 6,0-17 4,0-5 1,0-6-1,0-10-1,0-3 1,0-2 0,0-1 0,0 3-2,0 1 1,0 8 1,0 8 1,0 10-2,0 11 2,0 5 2,0 0 1,0 0 6,0 0-3,0 0-7,0 14 2,-8 2 3,-7 2-2,10 0 4,-5 1-5,6 1 2,-1 2 2,1 3-3,-1 4 0,-9 1-1,9 0-1,-5 2 1,10-1-2,-5-3 0,0-2 1,5-5-3,-3-6 2,3-6-3,0-6 0,0-3-8,0 0-8,0 0 2,0 0 10,0 0-4,0-12 8,0-7 3,0-8-2,0-4-2,3-4 0,7-4 2,0-1 1,9-1-2,-14 2 3,-1 3-1,5 5 1,-9 9 0,6 9-1,-6 8 2,0 5 0,4 0 5,-4 0 2,0 0 4,0 0 7,0 0-10,0 10-8,0 6 1,0 2 1,0 5 2,0 3-2,0 4-2,0 2 3,0 3-4,-10 2 2,6-3 0,-1 1-2,-4-4 0,9-1 0,-6-4-1,-2-2 1,8-8 0,-5-7 0,5-5 0,0-4-3,0 0-3,0 0-2,0 0-6,0 0 2,0 0 6,0-9 1,0-11 5,0-9 0,0-5 0,0-7 0,0-3 0,5-3 1,3 0-2,-2-3 2,-1 8-1,-5 4 0,0 11 0,0 8 0,0 12 0,0 4 4,0 3 3,0 0 9,0 0 7,0 0-10,0 7-12,0 9 0,-5 6 5,-14 4-1,9 9-1,0 2 2,0 6-10,1 3 9,5 0-6,-7-2 3,7-3-3,4-5 1,0-11-1,0-9-1,-4-8 1,4-3-6,0-5-5,0 0-8,0 0 8,0-3 0,0-17 10,0-6 2,0-13 2,8-2-2,7-1 0,-6 2 1,1-2-2,-5 7 2,0 0-1,-5 3 0,0 5 0,0 3 0,0 3 0,0 10 0,0 5 1,0 2 1,0 4-2,0 0 1,0 0 9,0 0 14,0 0-3,0 0-6,0 12-7,0 9-8,-5 5 1,-10 7 2,6-2-4,-6 2 2,7 1-1,-4 1 0,4 1-2,-2-2 4,5-3-2,0-5-2,2-5 3,3-10-3,0-7 2,-7-4-6,7 0-3,0 0-9,0 0 11,0-6-4,0-16 11,0-14 1,0-13-1,0-6 0,7-3 0,1 3 0,3 8 0,-2 11 0,-6 7-1,2 13 4,-5 7-5,0 2 4,0 5 0,0 0 3,0 1-4,0-2 2,0 3 2,0 0 1,0 0 0,0 0 6,0 0 12,0 3-9,0 12-13,0 14-3,-17 7 0,-2 11 4,3 2-5,-3-1 4,4-2-3,6-5 0,5-6 1,0-11-1,4-9-3,0-6 3,0-7-5,0-2-11,0 0-3,0 0 7,0-8 3,0-14 9,0-10 1,0-9-2,4-4 2,9-4-4,-2 1-3,-3-1 3,7 9 1,-15 4-3,0 7 3,0 9 3,0 6-2,0 8 2,0 2 2,0 4 2,0 0 0,0 0-3,0 0 0,0 0 2,0 0 11,0 0 7,0 0-12,0 0 2,0 1 2,0 15-7,0 3-5,0 9 1,0 9-3,0 3 5,-15 5-3,7 2-1,-3-3 1,2-1-4,5-9 1,0-7 0,-3-14-2,7-6 1,0-7-7,0 0-13,0 0-2,-4-2 12,4-16 11,0-9-1,0-6 5,0-7-4,0-2 2,0-7-2,11 0 2,-3 1-2,1 2 2,-3 4 1,-6 4-1,0 5 1,0 4-2,0 5 2,0 5 0,0 8-1,0 8 5,0 3 11,0 0 7,0 0 0,0 3-8,0 16-14,0 10-3,0 6 5,-6 6 1,-3 4-3,1 1-1,-3 1-1,7 2 1,-1-5 0,-1-1 1,6-5-4,-5-8 3,5-5 0,0-9 0,0-8-1,0-6-3,0-2-2,0 0-3,0 0 1,0 0 3,0-12 2,0-12 5,0-7-1,0-3-1,5 0-1,-5-5 1,0 0 0,0 1 0,0-2-2,0 7 1,0 9 1,0 9-3,0 10 5,0 5-1,0 0 1,0 0 3,0 0-2,0 0 2,0 0-2,0 0 4,0 4-3,-5 9-1,-3 6-1,-7 7 3,6 6-4,-2 11-1,7 4 1,-7 2-2,7-1 3,0-3-4,-1-9-2,5-5 4,0-11-2,-4-6 1,4-6-3,-7-3 4,7-5-11,0 0-7,-4 0-5,4-3 4,0-15 17,0-12 1,0-9 0,0-10 1,4-3-2,7-1 2,-6 2 0,3 5 0,-1 3-1,-3 9 2,-4 10 1,0 5-2,0 9 1,0 6 2,0 2 3,0 2 3,0 0 13,0 0 4,0 4-19,0 19-3,0 7-3,-4 11 0,-7 3 1,7 4-1,-12 1 2,8 0-3,4 1 0,-7 1 0,6-2 0,2-10-6,3-13 7,-7-9-2,7-14-2,-9-3-7,5 0-6,4 0 6,0 0-3,0-15 12,0-11 0,0-11 2,0-7-1,0-3 0,20 0 0,-12-5-1,3 2 2,-7-1-2,-4 2 2,0 6-1,0 6 0,0 12-1,0 11 2,0 10 3,0 4 0,0 0 8,0 0 3,0 0-3,0 1-6,0 10-7,0 1 3,0 2 0,-4 7 1,-3 0-2,3 13 1,4 4-1,-5 8 3,5 5-7,-3-3 8,3-3-10,-7-11 5,7-3 0,0-11 0,-9-8 3,9-3-7,-4-8 4,4-1-4,0 0-4,0 0-5,0 0-2,0 0 0,0-18 11,0-12 4,0-11 0,0-6-1,0-7-1,4-2 1,15 1 1,-10 2 0,6 6 0,-11 10 1,3 6-1,-7 8 0,0 11-1,0 4 4,0 4-3,0 2 5,0 0-3,0 2 2,0 0-2,0 0 3,0 0 6,0 0 13,0 7-11,0 12-13,0 13 1,-11 11-1,3 6-2,-8 4 5,-7-3-4,8-3 0,-1-1-4,4-3 3,1-6 1,6-10 0,5-7 0,0-11 0,0-5-2,0-4-5,0 0-10,0 0-3,0 0 9,0-20 9,0-11 5,5-13-2,6-9 0,8-6 0,0 0 0,-10 7 0,10 8 0,-10 9 0,-2 15 0,-7 8 0,0 6 1,0 4 0,0-1-1,0 0 2,0-1-1,0-4-1,0 2 0,0 3 1,0 3 4,0 0 15,0 0 1,0 0-5,0 13-6,0 15-12,-11 9 2,-4 6 0,-3 2 0,3 3 2,-4 4-1,11-4-2,-7 0 0,3-6 1,8-12-2,0-13 1,4-8-1,0-7-7,0-2-7,0 0-7,0 0 5,0-12 10,0-11 8,0-11-1,20-4 0,-5-7-1,-7-2 1,0 5-4,-1 0 0,-3 1 4,1 5-3,-5 3 0,0 9 3,0 8 0,0 9 2,0 6 1,0 1 2,0 0 5,0 0-2,0 0 8,0 0 0,0 0-8,0 8 0,0 4-6,0 8 3,0 6-4,-9 9 1,-6 6 4,7 5-3,1 7-1,-1 1-2,-4 4 2,8-11-2,0-8 1,4-11 0,0-13-2,0-9 0,0-6-10,0 0-9,0 0 7,0-4 1,0-19 13,0-9 1,0-13-2,8-5 0,7-5 1,-3-1 0,-8-2-4,5 4 3,-6 7-2,4 7 0,-7 12 3,0 7 0,0 14 0,0 3 3,0 4-1,0 0 10,0 0 4,0 0 0,0 7-10,0 11-2,-15 10 0,0 5-1,-5 4-1,7-1 1,-1 3-1,-1-3-3,6 2 1,5 1 4,-3-4-8,7-4 4,0-5 0,0-7 0,0-8-3,0-8-2,0-3-7,0 0-6,0 0 9,0-8-1,0-14 12,0-10-2,0-7-2,15-5 4,0-1-4,-6 0 2,1 5 0,-1 8-1,-5 5 1,3 11 1,-7 5-2,0 1 1,0 3 1,0-1-1,0 0 0,0-1 2,0-3-2,0 6-2,0 2 5,0 4 1,0 0 13,0 0 4,0 8-7,0 19-15,0 9 1,-15 5 3,6 2-2,-1 3 2,-5-3-2,6 2-1,-2-6 1,3-4-1,-2-6-1,0-8-3,6-9 3,4-6 1,0-3-12,0-3-9,0 0-2,0 0 10,0-9 5,0-11 8,0-10-2,0-9 1,14-5-4,4-6 3,-3-4-2,0 2 2,-6 3 3,1 7-2,-10 7 1,0 14-1,0 6 1,0 9 0,0 5 2,0 1 5,0 0 6,0 0 3,0 10-11,-14 13-5,-10 12 2,-5 9 10,11 5-11,-6 4 0,-2-1-1,17-3 2,1-5-1,-3-9-2,7-4 1,4-10 0,-5-3 1,-1-6-5,6-5 5,0-5-3,0-2-5,0 0-3,0 0-12,0 0-1,0-2 17,0-17 3,0-9 2,15-9 1,9-3-2,-14-6 0,10-1 0,-16-1-1,0 5 0,1 9 2,-5 9-3,0 13 3,0 8 1,0 4 6,0 0 17,0 0-2,0 2-6,0 16-10,0 10-6,-9 7 5,-21 7-1,17 1-1,-6 2-1,8-3 1,2-5-3,5-11 1,-3-6-1,7-10 1,0-1-1,0-8-2,0-1-9,0 0-7,0 0-4,0 0 11,0-5 11,0-12-1,11-8 1,9-8-2,-5-6 0,-2-1 2,2-3-1,0-2 2,-7 5-1,-3 8 1,-1 9-2,-4 15 4,0 6 4,0 2 15,0 0 13,0 2-14,0 17-24,0 7 5,-9 6 2,-19 4-1,13 3 0,-4 4 1,4-1-1,-5 0 1,7 1-6,-2-9 4,-4-10-2,15-9 2,4-9-3,0-6-7,0 0-8,0 0-11,0 0 13,0-10 9,0-13 6,4-7 0,26-5-1,-13-1-1,3-2-1,-5 0 1,4-1 2,-14 0-1,-1 7 0,2 4 0,-6 9 1,0 10 2,0 7 3,0 2 10,0 0 0,0 5-4,0 17-7,-19 3 1,-5 10 1,-2 3-2,9 2 1,-13 1-5,10 0 3,7-5-6,-2-8 5,11-8-3,4-9 1,0-8-8,0-3-8,0 0-9,0 0 16,0-5 3,0-13 5,0-10 1,9 1-1,10-6-4,-4-1 0,9 2 3,-15 3 1,1 1 0,-5 7 1,-1 5-2,-4 4 0,0 7 2,0 2 0,0 1 4,0 2 1,0 0 12,0 0 0,0 10-13,0 8 11,-19 6-13,-5 5 0,11 1 2,2 7 1,2-3-2,3-1-2,2-6-1,-1-4 0,5-7-2,-4-7 0,4-6-1,0-3-13,0 0-7,0 0 11,0 0 2,0-21 10,0-6-2,0-5 2,13 0-4,6-3 3,-8 2-1,-2 5 0,2 4 0,-11 1 1,0 5-1,0 6 4,0 6-1,0 6 3,0 0 25,0 0 0,0 10-30,-15 15 3,-5 3 4,11 2-1,-6 1-1,7-3 2,-3-4-5,2-5-2,3-3 2,2-8-1,4-4 0,-5-1-4,5-3-7,0 0-4,0 0-3,0 0 12,0 0-3,0-17 7,0-6-1,0-1 2,0-8-5,5 1 6,-1 3-2,2 4 0,-1 8-1,-5 5 2,4 9 2,-4 1 2,0 1 6,0 0 16,0 0 4,0 0-12,0 9-10,-19 14-5,3 6-1,0 4 8,0 6-8,12-3-1,-7-3-1,2-9 1,9-6 0,-4-7-5,4-6 1,0-5-6,0 0-13,0 0-5,0 0 8,0-14 15,0-4 3,0-6 0,0 0-2,0 1-5,0 1-7,0 4 5,0 2 6,0 2 2,0 2 2,0 3-2,0 4 3,0 2 3,0 3 4,0 0 0,0 0 12,0 0 8,0 3-4,0 11-18,-19 8-5,-5 8 6,9 5 1,0 2-6,0 3 2,6-5-7,1-8 5,8-11-2,0-7 1,0-9-23,0 0-2,0 0 11,0-11 9,0-18 5,0-4-1,17-10 1,8 0-1,-5 3 1,-2 4-1,-12 7 1,-2 3 0,1 6 1,-5-1-1,0 5 0,0 6 2,0 4 2,0 6 5,0 0 11,0 0-8,0 4 10,-5 12-19,-15 4-3,5 5 3,2 5-2,3 0 3,6 5-1,-1 1-4,5-3 3,0 1-1,0-7 1,0-6-2,0-6-2,0-7 4,0-6-7,0-2-10,0 0-10,0 0 16,0-16 7,0-14 2,9-13 3,6-1-2,-7-1-1,-1 4-1,-7 5 2,0 4-2,0 6 0,0 1 0,0 7 1,0 7-1,0 6 1,0 3 1,0 2 6,0 0 14,0 0 8,0 6-23,-11 14-6,-4 6 4,11 6-4,0 5 3,-1 4 1,5 1-1,0-5-6,0-4 4,0-9 1,0-11-5,0-7-1,0-6-11,0 0-14,0 0 19,0-10 9,0-12 2,0-8-1,0-7 0,0-1-1,5-1 0,-5 3-3,0 4 4,0 3-1,0 6 0,0 6 0,0 6 3,0 6-4,0 0 4,0 5 4,0 0 5,0 0 14,0 0-11,0 14-12,-15 8 0,10 9 1,5 6-1,-4 5 2,4 2-3,0 3 0,0-8-2,0-5 2,0-13-2,0-9-3,0-7-5,0-5-8,0 0-15,0 0 15,0-17 11,0-12 6,0-5 0,0-7-1,0-2-3,0 5 2,0-2 2,0 3-5,0 0 2,0 3-3,0 4 1,0 7 2,0 5-2,0 10 5,0 5 2,0 3 4,0 0 6,0 0 1,-4 0-12,-8 14 14,-2 5-8,10 9-6,4 5 4,0 6 0,0-1-1,0 0-2,0-3 2,0 0-1,0-5-5,0-6 4,0-5-1,0-11-4,0-7-8,0-1-6,0 0 15,0 0-4,0-18 6,0-4 0,0-8 0,0 2-3,0-3 1,0 3-1,0 0 2,0 0-3,0 2 0,0 7 0,0 6 3,-5 9 2,5 2 0,0 2 2,0 0 11,0 0-1,0 8-9,0 13-1,-4 5 5,0 6-5,4 5 7,0-1-6,0-6-3,0-1-1,0-7-2,0-8 3,0-8 0,0-3-2,0-3-3,0 0-8,0 0-7,-7 0 10,7-13 3,-4-8 2,-1-4 3,1-6-3,-2 5 2,1 3 1,1 8 1,4 2-1,-4 3 1,4 1-1,-11 0 0,7-1 1,-1 4 1,-5 2-1,10 4 2,0 0 5,0 0 0,0 0 25,0 7-26,0 15-5,0 6-2,0 2 4,0 1 2,0-1-5,0-8 2,0-4-3,0-6 2,0-3-1,0-8 1,0-1-2,0 0-7,0 0-2,0 0 1,0-14 7,-5-8 2,5-8 1,-4-7-2,4-1 0,-4-1 1,-3 8 0,3-3-1,-5 8 2,5 6-2,-3 6 2,3 5 0,4 4-1,-4 2 1,4 3 0,0 0 2,0 0 1,0 0 3,0 0 10,0 8-2,0 15-8,0 9-10,0 9 5,0 1-2,0-3 1,0-7 0,4-6-2,0-7 1,3-11-1,-7-6-6,0-2-5,0 0-3,0 0 7,0-6 4,0-14 4,0-7 1,0-4-2,0 1 2,0 2-2,0 4 1,0 2 0,0 1 0,0 3-1,0 1-2,0 1 0,0-2 1,-11 3 1,7 4 1,4 3-1,0 8 2,0 0-1,0 0 13,0 0-3,0 0-2,0 0-3,0 4 1,0 4-5,0 0-1,0-4 1,0 0-1,0-4 0,0 0-2,0 0-1,0 0-2,0 0-2,0 0 8,0 0-1,0 0-3,0 0 1,-5-4 1,-1-4-3,2-2 0,-9-2 0,6-3 1,3 4 0,4-2 3,0 1-1,-4 4 1,4 4-1,0 0 2,0 4-1,0 0 1,0 0 1,0 0 1,0 0-1,0 0 0,0 0-1,0 0 1,0 0 5,0 0 2,0 0-1,0 0-1,0 0 0,0 0 0,0 4 3,0 5-8,0 0 0,0 3 0,0 5 1,0 1-2,0 1 0,0 2 0,0 4 1,0-3-2,0 0 0,4-3 0,7-4 0,-3 2 2,-3-5-2,-1-2 2,2 0 0,-1 0-2,-1 1 1,7-2-1,2 4 0,-2-1 0,-7 1 0,5 2 1,-3 0 1,-2 1-2,1 6-2,-1 2 2,7 4-1,-7 5 4,0-5-3,1-1 1,-5-5-1,0-6 0,6-6 0,-6-6 0,4-2-4,1-2-1,-5 0 2,0 0 1,0 0-5,0 0-1,0 0 3,0 0-1,0 0-5,0-2 4,0-8 5,0-8-4,0-9-1,0-5 5,0-5-2,0 2-2,-5 2 2,1 7 1,-7 10 2,11 8 1,-8 4 0,8 4 3,0 0-2,0 0 9,0 0 2,0 0-2,0 4 5,0 9-10,0 6-4,0 8 1,0 4 2,0 2-1,0-1 1,0 0-2,0-1-2,0 0 0,0-3 0,0 0 0,0-2-2,0-5 4,0-7-2,0-6-3,0-4-2,0-4-8,0 0-2,0 0-3,0 0 10,0-4 2,0-12 8,8-2-4,-3-3-1,5 2 1,-5-2-1,-5 1-4,0-4 1,0-1 1,0 2 1,0-1 4,0 5 0,-5-2-1,-10 3 1,7 1 0,-3 7-2,7 6 4,-1 2-2,1 2 1,4 0 3,-6 0 3,1 0 2,1 6-4,-7 10 7,11 3-4,0 5-3,0 2-2,0 6-1,0-3 2,0 4-4,0-3 2,0-2-1,0-3 0,0-7-2,0-4 1,0-6-2,0-5-8,0-3-2,0 0-4,0 0 6,0 0 1,0-15 8,0-7 1,0-7-2,0-1 2,0-4 0,0-1 0,-17 0-1,2 4-1,0-4-2,-5 6 0,7 7 1,2 6 3,8 8 0,-2 7 3,5 1-2,0 0 2,0 0 7,0 0 4,0 9-12,0 11-1,0 9 5,0 5-2,0 2 0,0 2-2,0-3 0,5-2-3,14-7 1,-4-5-1,-2-8-2,-9-5-5,7-1 5,-11-5-2,0-2-1,0 0 0,0 0-2,0 0-1,4 0 0,7-4 6,6-9 2,-2-5 1,5-2-3,-5 0 3,-11 2-3,5 1 0,-3 1 1,-6 4-3,0 2 4,0 1 1,0 6 0,0 1-1,0 2 2,0 0 1,0 0 14,0 0 7,0 5 5,0 10-19,0 7-8,4 5-1,5 3 8,-2-4-6,1 2 1,1-5-2,-3 1 2,2 4 2,-3-1-4,2 0 0,-7-2-1,4-4 0,-4-5 1,4-6-3,-4-6 2,5-4-6,-5 0-5,0 0-5,0 0 4,0 0 8,0 0-2,0-8 6,4-8-1,-4-5 1,0-3-2,0-2 0,0 2 1,0-3 1,0 5-2,0 6 1,0 6 0,0 4-1,0 6 6,0 0-2,0 0 10,0 0 16,0 2-10,0 14-16,0 8 1,0 6 1,0 5 0,0 1-1,0-3-4,15-1 3,-11-4-1,7 1-1,-3-6-1,-8-5-1,7-6 2,-7-8-5,0-3-4,0-1-9,0 0 1,0 0 5,0-1 4,5-13 8,8-4-3,-13-5 2,0 1-2,0-5-1,0-1 2,0-1 1,0 1 0,0 6-1,-10 3 2,2 8 0,1 2-1,3 7 4,4 2 2,0 0 22,0 0-4,0 15-20,-4 9-1,-7 4 0,11 3 0,0-1-2,0-1 2,0-3-2,0-2-2,0-4 2,0-1 1,11-3-1,-7-2 0,0-4 1,-4-3-3,7-7-5,-2 0-12,8 0 6,2 0 4,-1-4 4,-5-13-2,-5-2 1,7-1-2,-7-4 0,-4 0 1,0 2 2,0-1 2,0 3-2,0 6 1,-4 4 4,0 4 0,-3 4 5,7 2 8,0 0 3,0 0-10,-8 8 5,3 8-9,1 0 3,-2 4 1,6 5 0,0 6-2,0 1-2,0 2 2,0 0-1,0-3-3,0-5 0,0-4 0,0-7 0,0-8-2,0-4-5,0-3-2,0 0 0,0 0-7,0 0 5,0 0 2,0-12 9,6-5 0,-6-1-6,0-2 4,0-4 1,0-4 1,0-1-1,0 1 0,-6 3-1,-7 5 1,7 6 1,6 7-1,0 5 2,0 2-1,0 0 18,0 0 5,0 5-4,0 7-15,0 8-3,0 4 5,0 4-3,0 3 3,0-3-2,0 4-3,0-1 2,0-5-3,15 1 0,-5-3 1,-1-4-2,-5-3 0,0-5 0,3-8-5,-7-4-4,0 0 3,0 0-1,0 0-2,0 0 2,0-11 3,0-5 6,4-6-3,-4 0-4,0-4 4,0 1 2,0 1-2,0 2 2,0 8-1,0 3 1,0 8 0,0 1 3,0 2 1,0 0 9,0 0 12,0 0-6,0 2-9,0 7-5,0 10 2,0 5-4,0 4 1,0 5 3,0 1-6,0-1 0,0-1 0,0 0 0,0-3-2,0-5 2,0-8-1,0-6-1,4-6-4,-4-4-7,0 0-8,0 0 2,0 0 15,0 0-2,0-6 2,0-4-1,0-4 4,0 0-1,5-2-4,2-2 3,-4-3 2,-3-3 2,0 3-5,0 1 4,0 7-2,0 4 1,0 5 0,0 4 0,0 0 1,0 0 1,0 0 23,5 0-4,0 0-6,-5 13-6,3 2-6,4 3-1,-3 3-1,-4 0 1,0-3 0,9 0 0,-3 0-2,-1-4-2,3-8 0,-8-2-3,0-4-10,0 0-13,0 0 11,0-6 15,0-12 2,0-4-1,0-2 2,7-7-1,-3 5 0,0 1 0,1 5 0,-5 2 0,0 6 0,0 5 0,0 4 2,0 3 2,0 0 3,0 0 2,0 0 17,0 0-11,4 0-6,-4 0-2,0 8-1,0 8-5,0 2 1,0 6 3,0 1-3,0 5 0,11 1-3,-11-3 2,4-2 0,0-6 1,3-6-4,-7-5 2,0-7-3,0-2-12,0 0-8,0 0 6,0 0 7,0-6 8,0-13 1,0-4 1,0-3 0,0 4 0,0-6 0,0 4 0,0-1 0,0-5 0,0 2 0,4-1-1,-4 7-1,0 8 4,0 8-2,0 6 2,0 0 7,0 0 18,0 0-3,0 2-16,0 18-7,0 5-1,0 3 0,0 4 3,0-5-1,0-1-3,0 2 2,0-4-1,0 3 1,0-1-2,0-4 1,5-1-1,-1-7 1,7-6-3,-11-5-2,4-3-8,-4 0-2,0 0-9,0 0 7,4-11 12,11-6 3,-6-9 0,6-6 1,-6 4 1,2 2 0,-7-3 0,-4 10 0,0 5-1,0 5 2,0 6-1,0 3 2,0 0 5,0 0 10,0 0 12,0 0-8,0 9-14,0 8-6,0 10-1,0 5 3,0 1-2,0-1-1,0-1 0,0-5 1,0-4-1,0 0-1,4-3 1,3-6 0,-7-4-1,0-7-3,0-2-9,0 0-11,0 0-1,0 0 13,0 0 6,0-14 3,4-4 1,0-5-1,1-1 0,-5-5-1,4-1 2,2 0 3,-6 6-3,0 7 2,0 7 0,0 9 1,0 1 2,0 0 6,0 0 2,0 0 11,0 10-18,0 6-1,0 6 3,0 2-1,0 4-3,0-1 2,0 1-4,0-3 0,0-1 1,0-6 0,0 0-1,0 1 0,0-3 0,0-6 1,0-2-2,0-7-5,0-1-8,0 0-9,0 0 2,5-1 16,10-13 5,-11-6 0,0-1 0,1-5 0,-5 2 0,0-1 0,0-1 1,0 1-2,0-1 0,0 4 2,0 6-2,0 3 1,0 10 1,0 3 3,0 0 3,0 0 15,0 0 3,0 0-12,0 12-9,0 8-3,-5 4 0,1 4 5,0 5-3,4-2-3,0 1 0,0-6 1,0-4-1,0-5-1,0-7-1,0-3 0,0-4-5,0-3-3,0 0 0,0 0-2,0 0 0,0 0-4,0 0 4,0-3 8,0-8-1,4-3 3,0-4 0,1-5-1,-5-1 3,4-3 0,-4 8 0,0 2 0,0 9 0,0 4 0,0 2 1,0 2 1,0 0 1,0 0 14,0 0 14,0 0-5,0 0-7,7 13-11,-7 6-8,4 5 1,0 7 0,0 0 1,2-1 0,7-2-2,-1-1 1,-4-5-2,-3-8 0,1-8-2,-6-6-7,0 0-9,0 0-1,4 0-3,1 0 19,9-12-1,-5-2 0,2-2 5,-3-3-2,-3 5 2,2-2-2,-7-2 0,0 1-1,0-5 1,4 0 0,0 2 2,1 5-2,-2 7 4,-3 7-1,0 1 4,0 0 9,0 0 14,7 0-11,-7 1-8,0 12-4,0 3-4,0 4 4,0-2-1,0 1-3,0-4 2,0 2-2,0-1-2,0 0 1,4-2-2,1 0 2,-1-3-1,-4-6 0,6-1 1,-6-4-9,0 0-3,0 0-7,0 0-2,0 0 11,0-11 10,0-10-1,0-1 2,0 0-4,0-4-1,0 3 2,0-1 1,0 4 1,0 6 1,0 7 0,-6 5 0,6 2 2,-4 0 0,4 0 5,0 0 10,0 0 7,0 0-15,-9 7-2,2 9 1,-1 8-7,4 0-3,4 4 3,0-1 1,0-4-3,0-3 0,0-6-2,0-5 1,0-4-1,0-2 0,0-3-12,0 0-6,0 0-9,0 0 16,0-12 11,0-6 2,0-4 2,0-2-3,0-1 1,0-1 0,0 0 1,0 2-1,0-3 2,0 3-2,-4 2 0,-3 4 1,-1 5-1,8 7 3,0 6 5,0 0 17,0 0 11,0 0-22,0 12-14,0 10 0,0 1 0,0 1 2,0-1-2,0-3 1,0 0-1,0-4 1,0-2-1,0-2 0,0-1 0,3-5-1,-3 0-2,5-4-1,-5-2-5,0 0-5,0 0-9,0 0-6,0-8 24,7-10 5,-7-9 0,0-3 1,4 1-1,0 3 0,1 12 1,5 4-2,-10 6 1,0 4 1,4 0 4,-4 0 4,0 0 4,0 0 10,0 0-5,0 0-4,0 17-15,0 6 0,0 8 5,0 5-6,0 5 4,0-5-4,0-2 1,0-3 0,0-7 1,0-6-2,0-7-2,0-7 2,0-3-8,0-1-17,0 0-16,0 0 33,0-16 9,0-8 1,5-4 1,-1 1 0,7 3-1,-7 2 1,5 2-2,-9 3 1,7 1 0,-7 0 0,0 5-1,0 4 1,0 3 0,0 4 2,0 0 6,0 0 23,0 0-13,0 10-16,0 6 0,0 5-2,0 0 2,0 4-1,0-5-1,3 1 1,2-3-2,6-2 2,-7 0-2,0-2 0,7-2 1,-7-4-2,1-3-3,-5-5-4,0 0-12,0 0-1,4 0 13,7-5 7,-7-11 1,5-2 1,-9-4-1,6-4-1,-6-3 1,0 3 1,4-1 0,-4 7 3,0 5-5,0 4 2,0 7 2,0 2-1,0 2 1,0 0 6,0 0 8,0 0 21,0 0-18,0 9-16,0 10-2,0 1-2,0 5 4,0 1-3,0 0 1,0-1 0,5-3-1,-1-1 2,0-7-4,3-5 2,-7-4-2,0-5-11,0 0-6,0 0-9,0 0 17,4-5 10,-4-11 0,4-2 1,1-4-1,1-3 0,-6-3 0,0-2-1,0-1 4,0 2-2,0 3 1,0 11-1,0 4 0,0 7 2,0 4 5,0 0 0,0 0 19,0 0-7,0 0-11,0 6-5,0 9-3,0 1 4,0 3-1,0 2-2,0 4-1,0 1 1,9 3 0,2 3-1,2-2 0,2-2-1,-7-3 0,12-7 0,-16-10-5,3-6-6,-7-2-11,0 0-4,3 0 20,2-17 7,6-4 0,-2-6 0,-6 1-1,2 2 2,2 0-1,-7 1 0,0 3 0,0-2 0,0 5 0,0 1 0,0 6 2,0 4-2,0 2 1,0 4 2,0 0 0,0 0 7,0 0 7,0 0 14,0 0-18,0 4-6,0 10-7,0 2 2,0 5-2,0 3 2,0-4-1,4 2 0,0-6-1,-4-1-1,5-3 1,1-6-1,-2 0 1,-4-4-4,0-2-3,0 0-1,0 0-4,0 0-9,0 0-1,0-6 18,4-10 2,8-9 1,-9-3 1,2 0 0,0 1 0,-5 5-1,0 6 2,3 6-1,4 4 0,-7 6 1,0 0 2,0 0 4,0 0 4,0 0 13,0 0 1,0 6-20,0 16-5,0 4 2,0 11-1,0-3 3,0 3-4,0-4 0,5-10 1,3-4-2,-2-10 0,-6-3-3,0-6-7,0 0-9,0 0-3,5 0 14,4-6 9,1-8 0,9-4-1,-10-4 0,6-2 1,-6 2-2,-4-2-3,1-2 2,-6 1 3,0-1 0,0 1-2,0 3 2,0 9-1,0 10 3,0 0 10,0 3 20,0 0-5,0 6-23,0 11-3,0 5-1,0 4 3,0-1-2,0 1 0,0-2 0,0 1 0,0-5-2,0-6 1,0-2-1,0-4 2,0-3-2,0-1 0,0-4-3,0 0-4,0 0-1,0 0-12,0 0 3,0-9 14,0-9 3,0-6 0,4-4 1,-4-5-2,0 5 2,0 3 1,0 9-2,0 6 1,0 4 0,0 4 0,0 2 1,4 0 2,-4 0 8,5 0 13,1 0-2,-6 8-15,0 12-4,0 6-3,0 5 1,0-1 2,0 0-3,0-3-2,4-7 2,1-1 0,-1-9-2,0-2 1,-4-2-2,0-6-2,0 0-10,7 0-15,-7 0 10,8-5 18,3-11 2,-2-2 1,-1-4-1,8-4 0,-6-2 0,-1-2 0,0-6 1,-3 6-1,-2 0 2,1 7-4,-5 10 2,4 6 2,-4 7 1,6 0 10,-6 0 4,0 0 10,0 0-19,0 0-3,0 7-5,0 5 3,0 4 0,0 3-1,0 0-1,0 2 1,0-1-2,0-4 0,0-2 1,0-1-1,0-8-1,0-3-2,0-2-10,0 0-5,0 0 1,0-2 15,0-14 2,0-4 2,5-6-3,10-1 2,2 0-1,-2 6 0,0-2 2,-6 6-2,2-4 0,-7 3 2,5 2-2,-3 3 0,-1 7 0,-5 4 5,0 2 7,3 0 11,-3 0 2,0 4-13,0 13-12,0 2 1,0 6 1,0-4-2,0-3 0,0-3 2,0 0-4,0 1 0,0-2 3,0 2-2,0 1 1,0-7-1,0-2-3,0-6-4,0-2-8,0 0 1,16 0-17,-7-10 22,1-6 8,3-9 4,2-4-2,-6 2 1,6 3-1,-5 6 1,-5 7-2,0 3 2,-2 6-1,-3 2 2,0 0 5,0 0 2,0 0 0,5 0-1,-5 0 0,0 0-1,0 0 1,0 14-8,0 7 0,0 1 1,0 0-1,0-2 0,0-6-2,0-6 1,0-3-2,0-5-5,0 0-12,0 0-13,0-9 27,0-13 8,11-9 2,4-4-2,2-4-2,-2 0 2,0 4-2,9 11 0,-16 8 2,-1 8-2,-3 6 0,-4 2 2,0 0 1,0 0 3,0 0 0,5 0 4,-5 0 4,0 0-5,0 0-3,0 0-5,0 10-1,0 6 0,0 1 1,0-5-4,0-2 3,0-6-3,0-2-1,0-2-9,0 0-12,0 0-1,0-8 15,0-8 11,0-5 1,0-5 0,0-7-1,10 5 0,-5-1-1,3 0 1,3 7 0,-7 4 1,-4 7-1,5 3-1,-5 2 2,0-2-2,0-1 2,4-3-3,-4 0 4,0-1-2,7 2-1,-7 5 0,4 2 0,-4 1 2,0 3-1,0 0 0,0 0 0,0-1 0,0 1-1,0-4 1,0-3 0,0 0 0,0-7 0,0 2-1,0-2-1,0-7 2,0 0 0,0-1-1,0-4 1,0 4-1,0-2 1,-4 1 0,-7 6 0,-4-4 0,2 2-1,-7 3-6,5 2 3,7 2 3,-3 1 1,-2 2 0,6-2-3,3 2 2,0 0-1,4 1 2,-5 2 0,5 3 0,-6 0 2,6 3 2,0 0 3,0 0-1,-9 0-4,1 4 2,-3 8 2,-4 1-3,7-2 2,-2 2-4,4-3-1,2 2 2,4 2 1,-5 5-3,5 5 1,0 2-1,0 4 0,0-1 1,0-5-2,0-11-2,0-4 3,0-6-3,0-3-3,0 0-3,0 0-7,0 0-3,0 0 11,0 0-1,0-5 8,0-3 1,0-6-3,0-2 0,0-4-2,0-3-3,0-6 4,0 1-4,-10-2 6,5 4-1,-3 5 3,8 7 0,-11 11 1,11 3 4,0 0 5,-8 2-10,-4 18 7,4 8 0,4 7-1,-3 5-6,7 0 3,0 1-2,0-5 0,0-5-1,0-5-1,0-8 2,0-4-1,0-5 1,0-5-2,0-3 1,0-1-7,0 0-11,0 0 5,0 0 9,0-12 2,-4-9 2,4-6 2,-5-2-2,5-3-2,-3 4 4,-2 3-4,5 5 2,-6 6 2,6 6-2,0 6 1,0 2 18,0 0 18,0 0-5,0 21-31,0 7 1,0 10-1,0 6 3,0-1-2,0-4 2,0-6-1,0-5-3,0-11 0,-5-6 0,1-11-9,4 0-12,-4 0 0,-3-2 11,7-15 6,-4-3 4,0-2-1,-1-4-2,5 1-8,0-1-2,-4 2 0,4 3 6,-6 3 3,1 4 3,1 8-2,4 2 5,0 4 2,0 0 22,-4 0 2,4 6-16,-11 14-7,2 8-2,5 7-3,-3 2 5,7-1 0,-4-8-4,4-6-2,0-9 1,-4-9-1,4-4-6,-5 0 0,-1 0-2,6 0-2,-4 0-1,-1 0-1,5-11 5,-4-2 3,4-6-4,0-5 4,0-4 1,0-3 3,0-1-1,0-1 1,0 9-1,0 8 1,0 10 1,0 6 19,0 0 19,0 0-8,0 18-13,0 12-14,0 9-2,0 8 9,0 1-6,0-4 0,0-1-3,0-8-1,0-9 0,0-12-3,0-8 0,0-6-11,0 0-13,0 0-6,0-16 22,0-10 8,0-9-1,0-5 2,0-1-14,0 3-1,0 0 2,0 3-5,-6 7 7,-3 3 8,5 7 4,-7 6 1,2 6 0,-2 1 7,7 5 11,-5 0 4,5 0 15,-7 9-12,3 13-14,-3 4-5,7 11 2,4 5 5,0 5-2,0 0-7,0-13-1,0-10-3,0-12-1,0-9-9,-5-3-7,5 0 0,-4 0 10,-2-15 5,6-7 0,0-5-2,0-3-3,0-2 2,0 2-3,0-4-3,0-1 3,0-2 5,0 5 3,0 4-3,0 7 3,0 13 0,0 6 7,0 2 33,0 0-24,0 10-13,-5 12 8,-9 11-1,4 7-4,6 5 0,-2 3 0,1 2-2,5-2-2,0-6-2,0-8-2,0-10 0,0-17 0,0-5-18,0-2 6,0 0-7,0-6 12,0-18 8,0-6-1,0-9 2,0 1-2,11-3 0,-2 0 2,6 3-3,-11-1 1,1 5 0,1 3-5,-2 9 6,-4 6 1,0 8-1,0 6 7,0 2 22,0 0 7,0 12-25,0 16-1,-10 13-3,1 5-2,-1 5 2,0-1 0,6-3-3,-7-2-1,3-6-1,3-9-2,-1-10 1,2-10-2,-1-6-10,1-4-7,4 0-2,0 0 10,0-14 3,0-10 6,0-7 1,0-7-6,0-1-2,0-1 1,0 2-2,0 1-6,0 1 6,0 5 7,0 5 3,0 5 0,0 12 0,0 5 3,0 4 14,0 0 7,0 0-4,-15 16-2,0 14-13,2 6-1,3 7-1,10 6 11,-10-1-7,7 1-3,-4-3-1,-2-7-1,9-7-1,-4-12-1,-2-13-3,6-5-25,0-2 6,0 0 10,0-18 11,0-9 1,0-7-3,0 1-2,0-3-6,0-1-3,0-3-1,0-9 1,0-2 4,0 1 3,0 3 2,0 10 4,0 18 0,0 10 2,0 9 51,0 0-1,0 14-28,0 17-23,0 12 3,0 5 7,0 3-8,0-4 1,0-3 3,0-3-5,0-9-1,0-8 0,0-10-1,0-7-4,0-5-3,0-2-10,-5 0-3,5 0-4,-4-2 11,0-13 11,4-5 0,0-6 1,0-7 1,0-3 0,0-3 0,0 1 1,0 1-2,0 5 1,0 6 0,4 12 2,-4 5-2,0 9 5,0 0 11,0 0 19,0 25-33,0 10 1,0 10 1,-4 9-1,-3-2 4,-1 1-5,3-4 2,1-1-3,-2-11 1,6-9-4,0-10 0,-5-14-2,5-4-19,0 0-11,0-4 29,0-19 9,0-7-3,0-12 0,0-3 0,0 1 1,0-3-1,0 0-6,0-1 0,0-1-3,0 7 2,0 5 1,0 15 5,0 11 2,0 11 16,0 0 13,-8 7-17,-12 17-5,-4 11 0,1 9 2,8 11-4,-5 0 3,16-5 7,-3-3-10,7-8-5,0-7-1,0-10 0,0-8 0,0-9-8,0-5-8,0 0-2,0 0-3,-4-17 6,0-7 12,4-11 2,0-4-1,0-1 2,0-2-1,0 1 2,4 3-6,7 1 0,-7 7 0,-4 5 0,0 10 5,0 6 0,0 3 1,0 4 6,0 2 8,0 0 21,0 2-5,0 16-15,0 9-13,0 3 3,-4 4-1,4 2-3,0-3 0,0 0 0,0-3 0,0 1-4,-7-5 4,7-8-4,0-6-2,0-12-21,0 0-7,0 0 10,0-18 18,0-12 3,11-11-1,4-4 2,5-1-1,-3 1-3,-2 5 4,0 1 0,-11 8 0,1 2-2,-5 8 2,0 10 0,0 5 0,0 3 11,0 3 16,0 0 8,0 16-27,0 14-3,-20 5-2,12 8 3,-3 1-4,7 3 1,-1 0 0,-3-7-3,-3-3 0,2-5 0,3-8 1,1-9-3,1-9-7,4-6-20,0 0 8,0-2 11,0-23 10,0-5 1,0-9-1,0-5 2,0-5-2,0-1 0,0-3 0,0 3 1,0 5-1,0 4-1,0 11 1,0 7 0,0 10 1,0 8 0,0 5 8,0 0 12,0 0 13,0 14-34,0 17 5,-15 7-3,2 13 3,7 5-2,6 7 1,0 3-4,0-5 1,0-7-1,0-10-3,0-13 1,0-15 1,0-13-11,0-3-28,0 0 9,0-19 28,0-14 3,0-11 3,0-5-3,0-2 0,0 1 0,0 0 0,0 8 0,0 7 0,0 9 0,0 9-2,0 8 4,0 7-1,0 2 3,0 0 2,0 0 7,0 0 19,-5 11-29,-14 11 0,-1 8-2,8 9-1,1 5 4,6 3-3,5-1-1,0-6 0,0-9 1,0-14-1,0-9-3,0-8-9,0 0-7,0 0-5,0 0 7,0-20 15,0-8 2,0-8 0,0-6 0,0-3-1,0-1-1,0-1 0,0 4 1,0 6-1,-3 4-1,-4 7 3,-2 7 0,9 10 2,-4 4 1,4 5 5,0 0 14,-5 0 18,-1 14-28,-3 19-5,5 12-2,4 9-1,0 7 2,0-5-5,0-7-2,0-10 2,9-13-6,-9-14 2,0-8-6,0-4-10,0 0-12,0-5 19,0-19 10,0-5 2,0-12-2,0-2 0,0-3-3,-5-1-4,-6 3-2,3 1 3,4 7 5,0 11 0,-3 13 3,2 6 0,2 6 10,3 0 13,0 0 7,-12 6-16,8 14-6,-5 9-7,5 6-2,4 4 7,-6 2-1,6 4 0,0-1-4,0-1 1,0-5-2,0-16-1,0-9-7,0-13-21,0 0 6,0 0 14,0-20 11,0-10-2,0-10 0,0 0 0,0-4-2,0 1-5,0-1-6,-4 3 6,-5 3 2,-6 5 1,4 11 3,6 6 0,5 4 1,-3 6-2,3 3 2,0 3 2,0 0-1,0 0 2,0 0 20,0 0 17,0 12-12,0 19-25,0 18-5,0 11 6,0 6 0,8-6-3,12-11-1,-5-13 0,-5-15-6,-6-14 2,-4-7-16,0 0-5,0 0 13,0-23 14,0-12-2,0-8 1,0-4-1,0-2 1,-4 2-1,-11 1-1,5 4 0,-3 2-2,1 8-1,4 3 2,3 12 2,5 5 0,0 10 7,0 2 8,0 0 10,-6 11-18,2 11-7,0 8 8,0 9-4,4 2-3,0 1-1,0-2 2,0-3-2,0-4 0,0-6-1,0-8 0,0-9 2,0-8-12,0-2-12,0 0 5,0-4 5,0-17 10,0-7 5,0-8-2,0-3-3,0 1 1,0 1-8,-7 3-4,-6 2 4,2 9 6,-2 7 2,7 10 2,2 6 7,4 0 2,-5 6 2,-3 18-5,1 11-3,7 6-3,0 3 5,0 1-5,0-5 1,0-4-1,0-9 1,7-11-1,-7-10-3,0-6-7,0 0-2,0 0 7,0-2-1,0-20 5,0-9 1,0-6 0,0-5-1,0 2-3,-15 3-5,10 5 5,-10 6-1,4 5-4,7 6 3,-5 6 5,5 5 5,-2 4 6,1 0 6,1 0-5,-11 14-3,11 13-1,-1 7-5,1 12-1,4-1 2,0-4 1,0-13-3,0-9-1,0-12-2,0-7-3,0 0-6,0 0 2,0 0 5,0-14 6,0-12-1,0-6-2,0-5 1,0 3-2,-7 3 2,-1 3-1,3 4-9,-5 8-2,5 6 7,1 5 5,0 3 2,-3 2 4,3 0-1,0 0 0,-1 0 10,-1 0-7,-3 8-4,9 1 6,0-3-10,0 0 0,0-5-2,0 2-3,0-3-2,0 0 0,0 0 0,0 0-2,0 0-5,0-10 5,0-11 3,0-1 4,0-2 0,0-1 2,0 7-3,0 8 3,0 3 0,0 7 5,0 0 3,0 0 5,0 0-13,0 0-2,0 5 2,0 3 0,0 3 2,0 0 3,5 3-1,10 7 5,0 1 0,-2 2-3,6 1-6,-4 1 0,9-2 0,-5-4 0,-6-5-2,-2-7-2,-2-4-4,-9-4-7,0 0-6,6 0 8,3-15 11,6-6 4,-2 0-4,6 1 2,-4 7-1,1 8-1,-8 5-2,2 0 8,0 0 14,5 20-4,4 12-4,-6 11-8,2 1 0,-7 2 1,-1-9 0,-2 0-2,-5-5-2,0-9-2,0-7 2,0-8-1,0-4-2,3-2 1,2 0-3,2 0-1,-3-2-7,5 0-3,-6 0-3,4 0-5,-7-6 23,4-8 0,-4 0 1,0 1 2,5 7-1,-1 6 0,-4 0 24,6 0 18,3 17-22,7 13-17,-4 10 1,3 7 6,-4-3-4,-2-3 0,-1-6 1,3-11-5,-2-10-2,-3-8-2,-6-6-12,0 0-7,0 0 13,0-12 8,0-11 1,0 3-1,0-4-1,13 2-1,2 2 1,-11 1-2,7 5 0,-6 6 1,-5 4 2,4 4 6,0 0 22,-4 0-5,7 21-19,-7 4-4,4 4 2,0-3-1,-4-5 1,5-5-2,-1-6 0,2-2 0,-1-2-1,-1-2 0,0 0 1,11-2-1,1-2-8,-8 0-1,3 0-8,-2 0-15,-1-10 25,-1-11 3,1-6 5,-3 2 0,9-1 0,-9 2 0,5 6-1,0 6 1,-10 7-1,3 5 11,-3 0 21,0 0-10,0 13-16,0 5-5,0 1 0,0 2 2,0-3-2,0 3 0,0-4 1,0 0-4,7-3 1,-2-2 0,3-2 1,-2-2-1,-1-6-2,-1-2-6,5 0-12,1 0 1,5-20 19,-2-8 2,-2-7 0,9 1 0,-12 6 0,3 3 1,-2 9-2,-5 8 1,0 4 0,-4 4 2,7 0 28,-7 0 7,0 0-11,0 12-22,0 8-4,0 6 0,0-1 0,0 1 1,0-2-2,0-1 1,0-5 0,0-8-2,4-3-3,0-7-5,7 0-3,-2 0-1,6-3 2,9-16 9,-1-6 1,-8-1 0,-2-1 2,-2 5 2,-6 2-2,-1 1 0,0 7 0,-4 6 0,0 4 1,7 2 11,-7 0 25,0 0-19,0 12-16,0 7-2,0 1-2,0 0 4,0-4-2,0-2 0,4-4-2,-4-5 1,0-1-6,0-4-14,4 0-10,1 0 17,5-23 14,3-1 1,2-3-2,1 3 1,-4 8 0,-5 6 0,-3 6 0,1 4 2,-2 0 13,4 0 3,-7 0-8,0 0-8,0 2 1,5 6-1,-5 1-1,0-4-1,0 1 0,4 1 0,-4-2 0,4 1 0,7-1 1,-11-2-1,0 0 0,0-2-1,0-1-9,0 0-4,4 0-8,0 0 9,8-12 13,-4-4 1,7 0-1,-7 2 0,3 7 0,-2 4-1,-5 3 9,-4 0 13,0 0 5,7 0-12,-7 0-11,4 0-2,0 3-1,-4 4-1,0-5-2,0-2-4,0 0 1,0 0 1,5 0 0,-1 0-1,7 0-1,-7 0 7,7-9-1,2-3-1,-2-3 2,1-2-1,-1 3 2,-6 4-1,5 6-1,-10 2 4,5 2 1,-5 0 11,0 0 3,0 0 0,0 0-11,0 0-5,0 8 0,0 0-1,0 0 2,0 1-2,0 3 1,-5 0-1,-1 2-2,6-2 2,0-5-2,0-2-1,0-5-2,0 0-3,0 0-2,0 0 4,0 0 7,0-2-2,0-8 2,0 0-2,0-1 0,0 4 0,0 0 0,0 6-2,0-1 2,-4-2 0,-5 1 2,-2-5-2,3 0 0,-12 1 0,9-8 0,3 2 0,-7-2-2,2-3 4,2-1-5,-4 1 4,7 6-1,3 1 0,0 5 0,5 3 2,0 0-2,-6 3-2,6-1 4,0-4-2,-4-1-2,4 3 0,0-1 0,0 4 2,0 0-1,0 0 2,0 0 2,0 0 0,0 0-2,0 0 2,0 0 1,0 0 1,0 0-4,0 0 3,0 0-5,0 0-4,0 0-3,0 0 9,-5-11 1,-5-2-1,1-8-1,-6 2 0,11 3-1,4 7 2,0 2-1,0 3-1,0 2 2,0 2 4,0 0 19,0 0-2,0 0-13,0 0-1,0 2-3,-4 9-4,-11 3-1,-1 2-1,4 2 1,1-4-1,2-2-1,9-6-1,-4-6-9,-3 0-26,7 0 6,-4 0 9,0-2 13,4-6 9,0-5 1,-5 4-1,5-2 0,-4 4-3,-2-1-3,1 0 4,5 3 0,-4-1 2,0 0-1,-3-2 0,7 0-1,-4-1 1,4 4-1,0 5 2,0 0 18,0 0 18,0 0-19,0 10-9,0 8-7,0 5 0,0-2 2,0-4-2,-4-5 0,-1-4 1,5-6-1,0-2-3,-4 0-1,4 0-1,0 0 2,-7 0-1,7 0-3,0 0-6,-4 0 1,4 0 3,-4 0 2,-1 0 4,-1 0 3,-3 0 1,-1-6 1,-8 2-1,8 1 0,-6-2 0,3 2 2,-2 2-3,-4 1 0,0 0 0,0 0-2,-6 0 2,2 0 0,-1 0 0,-4 0 0,5 0 0,3 0 3,1 0 0,4 0 3,10 0-5,1 0-2,4 0-1,-6-6 1,-4-7-1,0-1 2,-3-2 0,-6 0 0,4 2 2,2 6-2,6 4 1,3 4 2,4 0 4,0 0 1,-4 0-1,-1 0-4,-1 0-4,1-2 2,1-1-1,-11 0 0,2-4-1,-6 3 2,4 1 0,-1 1 0,-3-3 1,10 3-4,-10 0 4,0 0-2,3-2-2,0-2 1,-11-2 0,4-2 1,-5 0-1,-1 0 1,0-2 1,-4 0-2,3-1 1,6 3 1,5 4-1,6 1 0,-2 2 1,0-1-1,6-1-2,-2-4 1,3 0 0,-3 1-1,2 2 4,1 0-2,-3 1 1,2 0 0,-1 2 0,5 0-1,5-1 0,-4 4 0,-3-4-1,4 2 0,-2-4 0,-3-1 1,1 4-2,-2-3 4,-2-1-1,-2-1 0,-1 2 0,-11-4-1,10 2 0,-4 0 0,0-2 0,2 0-1,-3 0 1,10 2 0,1-1 0,-2 2-1,2-1 2,-1-1-2,1 3 2,5 3-2,4-2 0,-7 3 1,7-3-2,-4 4 2,4-3 2,0 0-2,-4 2 1,4-3-1,-5 4 1,1 1 0,4-2 0,-6 2 0,6 0 1,0 0-1,0 0-1,-5 0 0,5-2 1,0 2-2,0-2 1,0-1 0,-4-1-3,4 1 3,-4-1-1,4-1-1,0 1 2,0-1 0,0 0 0,0-2 1,-7-2 0,7-1-1,0 2 1,0 2-1,0-1 0,0 1 0,0 0 0,0 1 0,0-2 2,0 3 0,0 0-1,0 3-1,0-4 0,0 1 1,0 0 2,0-1-2,-4-2 1,-5 1-1,9 0 1,0 1-4,-4 4 4,4-3-2,0 2-2,0 0 2,0-1 0,0 1 0,0-2 0,0-4 3,-7 2-4,3 0 3,0-2-2,-1 3 2,-1 0-1,2 3 1,4 0-1,0 0-1,0 2 2,0 0-1,0-1 4,0 1-3,0 0 2,0 0-2,0-3-2,-5 3 3,5 0-2,-4 0 0,4 0-1,0 0-1,0 0 0,0 0 1,0-2-2,0-2 1,0 0-2,0-2 3,0-2-1,0 1 1,0 3 1,-4 2-2,4 0 2,0 2-1,0 0 0,0-1 1,0 1-1,0 0 0,0 0 0,0 0 0,0 0 0,0-3 0,0 3 0,0 0 0,0 0 0,0 0 0,0 0 0,0 0 1,0 0-1,0 0 0,0 0 0,0 0 0,0 0-1,0 0 2,-7-2-2,7-2 2,0 0 0,-4 0-1,0-2 0,-1 0 1,-1 4-2,1-2 2,2 4-1,3-2-1,0 2 1,0 0-1,0-2 1,0 2 1,0 0-1,0-2 0,0 2 1,-5-4-1,5 0 0,-7-3-1,7 2 1,0-1 0,0-2-2,0 2 2,0-1 0,0 2 0,0-2 0,0-1 0,0 4 0,0-2 1,0 1 0,0 5-1,0-1 1,0 1-1,0 0 0,0 0 0,0 0 2,0 0 1,0 0-1,0 0-3,0 0 2,0 0-2,0 0 1,0 0-2,0-2 3,0 0-1,0 0 0,0 0 0,0 0 0,0 0 0,0 2 0,0 0 0,0 0 0,0 0 0,0-3 0,0 0 0,0-2 1,0 2-1,0-1-1,7 0 1,-7 1 0,0 2 1,5-3-1,-5 4 0,0-2 0,3 2 0,-3-3 1,0-1-1,0 2 0,0-1 0,0-2 2,0 3-4,0-2 2,0 2 0,5-3 0,-5-2 0,6-1 0,-1 1 0,-1 1 2,0-2-4,7-2 4,-7-2-2,1 0 0,-5 2 0,0 1 0,0 6 0,0-2 1,0 3-1,0 2-1,0-1 2,0 1-2,0-4 2,0 2-2,0 0 4,0-2-6,0 0 6,0-4-3,0-3-2,0 5 2,0-1-1,0 0 2,4 3 1,2 0-2,-1-2 0,-5 2 0,0-1 0,0 0 0,0-2 0,4 0 0,-4-1 0,0-3 0,11 1 0,-11-1 0,4 4 0,-4 0 0,0 2 0,0 1 1,0-2-1,0 2 0,0-3 0,0 0 1,0 2-1,0-1-1,0-2 2,0-2 1,0 2-2,0 0 0,0-1 1,0 4-2,0 1 2,0-1-1,0 4 0,0-3 0,0 2-1,0 0 1,0-1 0,0 1 0,0 0 1,0-1-2,0 0 1,0 2 0,0 1 0,0 0 1,0 0 1,0 0 2,0 0-2,0 0-1,0 0 3,0 0 1,0 0-2,0 0 0,0 0-2,0 0 3,0 0 2,0 0-1,0 4-2,0 6-2,-11 6-1,3 2 0,-7 0-1,15 2 0,-5-3-1,1-1 4,0-4-4,4-2 2,0 1-1,0 1 0,0-1 0,-7 1 1,3-3-1,4-3 0,-4-2-1,4-4 2,0 2-1,0-2-1,0 0-6,0 0-3,0 0-7,0 0 12,0 0-5,0 0 10,0-12 2,0-6-1,15-1 0,-2 1 2,2-2-2,0 5-2,2 1 2,-10 2 0,-7 0-1,4 0 0,-4-2-1,0 0 0,0 2 2,0 0 0,0 1 0,0 5-1,0 0 2,0 4-1,0 2 2,0 0-1,0 0 1,0 0 8,0 0 6,0 0-3,0 0-6,0 13-7,0 4-1,-11 6 2,-2 3 0,2 2-2,3 3 1,-3-3 1,2-3-1,1-6 0,8-6-1,-7-3 1,7-8-1,0-2-10,0 0-9,0 0 7,0 0 9,0 0 2,0-8 2,7-9 2,6-5-2,6-4 1,-4-3-1,5-1-1,-12 2 2,3-3-4,-7 3 5,1 4-4,-5 6 4,0 3-2,0 6 0,0 0 0,0 6 0,0-1 0,0 2 1,0-1-1,0 3-1,0 0-1,0 0 2,0 0 4,0 0 2,0 0 3,0 0 8,0 6-13,0 11-1,0 5-3,0 4 1,0 2-1,0 1 1,0-7-1,0-6 1,0-4-2,0-6 3,0-6-6,0 0-7,0 0-3,0 0 8,0 0 2,0 0 1,0-3 0,0-12 1,0-3 2,0-10 0,0-3 0,0-3-1,0 0 1,0-3-1,0 2 0,0 3 0,0 6 0,0 4-1,-5 9 2,5 7 2,0 6 0,0 0 0,0 0 3,0 0-3,0 0 4,0 0 0,-10 12-5,5 7-3,1 5 3,4 10-1,0 7 2,0 3-3,0-5 1,0-9-1,0-1-1,0-8 3,0-11-1,0-3 1,0-5-3,0-2-5,0 0-5,0 0 11,0 0-5,0-4 6,0-8 2,4-6-2,7 0 0,-7-3 0,1-1 0,-1 0-2,-4-2 2,0-1 0,0 1-4,0 1 4,0 4 0,0 4-1,0 5 0,0 4 2,0 4-1,0 0 0,0 2 1,0 0 6,0 0 0,0 0-3,0 0 3,0 4 5,0 2-3,0 4-10,0 11 2,0 5 5,0 12-3,0 1-1,-9 0 0,9-6 0,0-6-2,0-12-1,0-8 1,-4-5-9,4-2-9,0 0 8,0 0 6,0-9 4,0-10 1,0-9 2,0-9-3,13-2-1,2 0 2,-6 1-1,1 6 0,-5 2 0,-5 0 0,4 1 0,3 5-1,-7 5 2,0 5-2,0 7 1,0 3 0,0 1 1,0 3 1,0 0 0,0 0 2,4 0 8,-4 0-3,0 0 0,0 7-2,0 5-5,0 4-2,0 8 4,0 6-2,0-4-1,0 7 2,-4 0-2,-7-5-1,11 0 1,-5-3-2,1-9 1,4-6-1,0-6-5,0-4-11,0 0-6,0 0 19,0-4-2,0-15 8,0-8-2,0-6 1,0-4-1,9-1 0,6-1 0,-6 3-1,1 4 1,-2-3 0,-3 4 0,-5 1 0,0 6 0,0 2 0,0 4 0,0 7 0,0 5 1,0 4 2,0 2-2,0 0 2,0 0 11,0 0 0,0 14-9,-8 11-5,-12 7 6,1 9-3,14 9 0,-5 1-2,10-4 2,-5-7-4,5-13 1,0-14-1,0-2 1,0-8-4,0 0-4,0-3-6,0 0-4,0 0 14,0 0-2,0-6 8,0-15-1,5-3-1,10-4 1,0-4-1,-2-3 0,-2-3 0,-8-4-1,2 2 1,-5 0-1,0 5-1,0 7 1,0 10 2,0 10-1,0 6 2,0 2 1,0 0 8,0 0-4,0 0-2,0 6 0,0 10-3,-5 2-2,-3 8 2,8 7 0,0 6-1,0 7-2,0 7 2,0-7 0,0-5-1,0-13-2,0-10 3,0-9-1,0-8-16,0-1-4,0 0 13,0 0 0,0-7 8,0-18 0,0-5 0,5-5-1,-5-4 0,3 1 0,-3 0 0,0 8 0,0 1 0,0 9-1,0 4 2,0 2-1,0 3-1,-3 5 1,3 2 1,0 4-1,0 0 0,-5-2 0,5 2 2,0 0-1,0 0 1,0 0 2,0 0 18,0 0-5,0 9-6,-6 12-9,2 9-6,-5 15 3,-2 4 4,7 0-3,-1-9 1,1-12-1,-2-11 1,1-11-3,5-6-9,-4 0-9,4 0 4,0-2 7,0-10 6,0-4 5,0-9-2,4-7 0,11-3 0,-6-3 0,-2-1-2,-7 1 1,0-1 1,0 5-1,0 7 1,0 13 1,0 10-1,0 4 1,0 0 2,0 0-3,0 0 1,0 0-1,0 0 0,0 0 2,0 0 4,0 0 6,0 0 1,0 0-3,0 11-5,-7 13-10,-6 13 4,2 7-3,-4 4 6,7 1-7,3-14 7,-5-15-2,10-8 0,-5-12-14,5 0-10,0 0 11,0 0 9,0-18 4,15-11 0,5-3 0,-7-3 1,2-1-2,-4 0 2,-7 1-1,-4-6 0,0 6 2,0 4-2,0 7-2,0 11 2,0 9 2,0 4-1,0 0 3,0 0 1,0 0-2,0 0 0,0 0 4,0 0 1,0 0 0,0 0 1,0 9-5,0 5-6,0 12 1,0 12 1,0 11 0,0 0 1,0-3-2,0-7 1,0-7 3,0-9-2,0-14-1,0-6-3,0-3-5,0 0 4,0 0 4,0-10 0,0-11 1,0-9-1,0-5 0,0-3 0,9 3 2,-5 1-2,-4-2 0,0-1 1,0 1-1,0-3 0,0 5 0,-13 6 1,2 11-2,7 8 4,4 9 4,0 0 9,0 0 6,0 0-16,-5 9-1,5 14-5,-4 3-3,-2 4 6,6 1-2,0-5-2,-5 3 1,1-1-3,4 0 2,0 6 0,0-2-2,0 1 2,0-5-1,0-11 4,0-10-9,0-7-6,0 0-3,0 0 5,0 0 7,0-7 4,0-13 1,9-5 1,1-5-3,-1-5 1,-2 6 1,-3-4-2,-4 5 2,0 1-2,0-1 1,0-3-1,0-1 2,0-2-3,0 5 3,0 7-1,0 12 0,0 10 2,0 0 9,0 0 6,0 0-8,0 16-4,0 14-3,0 10-2,-4 10 2,4 1-2,0 3-2,0 7 1,0 1-3,0 0-2,0-5 2,0-6-3,0-17 2,8-13 1,-3-9 0,-1-12-17,2 0-8,-1 0 14,3-4 7,-1-19 9,6-9 1,-3-4-2,3-2 0,-2-4 1,-7 2-1,0 2 0,-4 4 0,0 5 0,7 7 3,-7 10-2,0 7 2,0 4 9,0 1-2,0 0-2,0 0 5,0 0 1,0 0-5,0 8-2,0 8-7,0 18 3,0 9 1,0 11 2,0 5-4,0-1-3,0-13 3,0-6-3,0-12 1,0-13-1,0-7 0,0-7-16,0 0-11,0 0 16,5-5 10,-2-17 4,13-11-2,-7-1 0,1-13 1,-6 2-1,-4-4 0,0 1-1,0 2 1,0 4-3,0 7 4,-10 8-1,-3 12 0,7 4 2,6 11 6,0 0 21,0 0-15,-13 12-10,1 11-5,4 11 1,3 13 3,5 1-3,0 5 2,0-3-2,0 3 1,0-1-1,0 2 0,0-5-2,9-4-4,2-6 1,-3-13 5,2-14-3,-10-7-17,0-5-11,0 0 11,0-19 17,6-13 6,3-9-2,5-1 0,-5 0-1,2-3 2,-3 3-4,-8-5 2,0 2 2,0 7-4,0 2 2,0 7 0,0 6 2,0 9-2,0 8 0,0 4 0,0 2 0,0 0 0,0 0 13,0 0 1,0 0-1,0 4-5,0 10-1,0 11-4,0 11-2,-4 15 1,-7 5-1,-2-1 1,9-2 0,-6-2-4,5-8 2,5-11-3,0-14-2,0-10-11,0-8-5,0 0 14,0-8 5,0-21 4,5-4-1,9-10 0,-1 0-1,2-3 0,0-4-1,-2 6 1,-2-1-2,-11 9 1,9 8-1,-9 9 2,0 11 0,0 7 2,0 1 1,0 0 2,0 0 3,0 0-11,0 0 5,0 4 6,0 6 6,-9 6-13,9 6-3,0 10 12,0 8-7,0 5-2,0-2-1,0-5 1,0-11-2,0-9 2,0-6 0,0-5 0,0-6-5,0-1-14,0 0 4,0 0 8,0 0 3,0-4 2,0-16 2,9-11-2,6-5-4,-4-8 1,-3-1 0,-8 1 3,0 1-1,0 7 1,0 10 1,0 5 0,0 11 0,0 8 8,0 2 2,0 0 2,0 0-2,-15 6-3,-4 10-5,6 4-2,-7 9 3,1 5 1,4 13-5,6 7 4,5 2-3,4 0 2,0-6-4,0-13 0,0-11 1,0-9-1,0-13-3,0-4-10,0 0 2,0 0 7,0-12 8,0-16-1,0 0 0,4-4-1,5-2 0,2 2 0,-3 3-1,-3 0 1,5 3 1,-5-2-1,0-1-1,-5 1 1,0 0 0,3 0-1,-3 0 1,0 5-2,0 9 2,0 9 2,0 5 2,0 0 2,0 0-5,0 0 3,0 11-5,0 7 1,0 4 1,0 9-1,-3 5 2,-2 3-1,5-3-2,-5-6-1,5-9 2,0-12-3,0-7-9,0-2-4,0 0 8,0-11 8,0-16 1,13-7 0,3-2-2,-1-1 1,-7 5 0,3 5 0,-2 5 0,-5 4 0,2 6-1,-1 4 1,-1 1 0,-4 5-2,0 2-1,0 0 3,0 0 0,4 0 2,-4 0 0,0 0 0,0 0-1,0 0 5,0 0-5,0 0 4,0 5 6,11 17-7,-6 11-1,-1 5-4,11 2 3,-15-10-4,4-9 4,1-12-3,-5-9-9,0 0-4,0 0 3,6 0 6,3-9 7,-5-15 1,11-5-2,-6-1 0,2 2-1,4 0 0,-11 5 1,5 9-2,-9 6 0,4 5 1,-4 3 0,0 0 0,0 0 2,0 0-1,6 0-1,-6 0-2,5 0 2,3 0 1,-1 3 0,-7 5 0,4-1 2,0 4-2,-4 5 1,0 4-1,0 3 3,0 1 2,0-3-5,0-8 0,0-4-1,0-8-6,0-1-1,0 0-6,0 0 10,0-5 5,5-10-1,10-3 1,-1 2-1,-1 0-2,3 3 1,-12 7-3,1 4 0,-5 0 3,0 2-2,0 0 1,0 0-1,0 0 0,0 0 0,0 0 2,0 0 6,0 13 1,0 2-4,0 3 1,0 1 2,0-5-5,0-5-1,0-5 0,0-4-3,0 0-5,0 0-3,0 0 10,0 0-1,0-4 2,0-7 1,10-3 0,5-4-1,2-2-1,-2-1 1,-3 2-1,-4 0-2,-8 8 1,5 4 2,-5 5 2,0 2 4,0 0 13,0 0-1,0 4-16,0 10-3,0 4 3,-9 4 2,5 2-4,-3 5 0,7-1 3,0 5-4,0-5 1,0-8-5,0-5 2,0-11-6,0-4-5,7 0 3,-3 0 7,5-15 5,10-8-1,-4-4 1,5-1-1,-8 1 0,-5 4-1,-3 8 1,-4 6 0,0 4 1,0 5 2,0 0 3,0 0 2,0 0 0,0 0-4,0 10-9,0 0 4,0 3 3,0 2-1,0 3-1,0 0-1,0-1 2,0-4-1,0-2-1,0-5-4,4-4-5,0-2-2,3 0 3,-3 0-1,9-6 9,2-8 0,0-6 0,-2-4 0,-6 5-1,-3 5 1,-4 7 1,0 6 0,0 1 0,0 0 1,0 0-3,4 0 1,-4 0 2,0 0-1,0 0 1,0 4 2,0 4-2,0 2 7,5-2-4,-5 0-4,6-2 2,-6-2-2,0-4-1,0 0-2,0 0-3,0 0 2,0 0-2,0-6 5,5-6-1,3-2 2,-1-1-1,1 0-1,-3 6 1,5 4-3,-5 2 4,-5 3 1,0 0 9,0 0-1,0 0 1,0 0-4,0 8-4,0 2 1,0 8 2,0 7-2,0 0 0,0-3 2,0-4-4,0-10-1,0-5-4,0-3-3,0 0-2,0 0-4,0 0 11,0 0 0,0-15 2,19-3 0,-10-3-1,2 3 1,-8 4 0,-3 4-1,0 5 2,0 5 0,5 0 5,-5 0 6,0 0-1,0 0-5,0 12-9,0 5 3,0 0 1,0-2 2,0-4-3,0-5-3,0-4-1,0-2-2,0 0-1,0 0-3,5 0 7,-5 0 2,6 0-4,3-5 4,-1-6 0,7-6-1,0-3 0,1-7-4,-3 6-1,-3 0 2,3 9 3,-2 8-3,-11 4 3,0 0 8,0 0 11,0 0 2,0 10-16,0 8-2,0 3 6,0-1-1,0-2-4,0-5-2,0-5 0,0-7-2,0-1-3,0 0-3,0 0-3,0 0 9,0 0-2,0-1 6,13-7-2,2 2 0,0-3-2,-7 3 0,-3-4 0,5 2-1,-5 0 0,0 2-1,1 6 3,-6 0 1,4 0 11,0 0 10,7 18-7,-2 11-12,10-1 1,-10 0-3,-3-8 0,3-8-4,-5-7-4,0-4-1,3-1-10,-3 0 10,1-8 8,5-10 4,-5-6-3,-1 1 0,5 3 0,-9 4 0,0 6 0,0 6 0,6 2 2,-6 2 0,0 0 15,0 0-5,0 2-9,0 6-2,0 2-2,0 4 3,4 1-2,1-1 3,-1 2-3,7-2 2,-7 3-1,7-2-2,2-1 1,-2-1-3,-3-8-2,3-2-6,-7-3-10,5 0 15,6-8 3,-6-8-2,10-3 1,-4 1 0,-7 4 1,4 2 2,-8 6-1,-4 2 2,0 4 1,0 0 2,0 0 5,0 0 3,0 1-12,0 14 0,0-1 2,0 4-1,0 1 0,0-3 3,4-2-5,7-1 2,-3-4-1,-3-2 0,-5-2 2,0-1-1,0 1 0,0-2-2,0-3-1,0 0-5,0 0-17,0 0-15,0 0 9,0 0 23,0 0 4,0 0 4,0 0-1,0 0 6,0 0 12,0 17-13,0 3 0,0 9 8,0-1-11,-5 0 0,-14-4 3,11-8-2,-4-6-1,4-5 0,-3-5-3,7 0 2,-1-2-5,5-13 6,0 1-2,0 0 1,0-1-1,0 4 0,0 1-7,0 2-7,0 5 7,0 2 7,-3 1 4,-2 0 1,-6 0-8,3 0 13,-12 8-2,5 2-7,0 3 12,2-5-10,9 0 0,4-5 0,0-3-2,0 0-3,0 0-7,0 0-2,0 0 11,0-11 2,0-2-1,0-1-1,0 2 1,0 0-2,0 6 1,0 1 1,0-1 0,0 4 1,0 0 1,0 0-1,0 2-1,-11-4 1,7 4 0,-7 0 1,2 0 0,-1 0 6,-8 8 0,8 6-8,-6 4 5,8 3-3,3-5-3,1-6 4,4-6-3,0-1-2,0-3-5,0 0-2,-6 0 8,6 0 1,0-5 0,0-6-4,0 3-3,0-4 0,0 5-2,0-1-2,0 4 3,0 1 10,0 2-1,0 1 6,0 0 0,0 0-14,0 0 26,-9 4-5,-2 10-14,-2 0 6,-2 5 4,7 3-1,2-4-3,6-6-5,0-6-1,0-4-8,0-2-7,0 0 18,0-2 1,0-15 0,0-5-2,0 0 0,0 4-1,0 4-2,0 3 0,0 10 0,0 1 1,0 0 3,0 0-2,0 0-7,0 4 9,0 6-1,0 2 4,-10 5-2,0 1 3,1-1-4,5-1 3,4-3-5,-5-5 1,5-4-1,0-2-7,-6-2 2,6 0-5,-4 0 8,4 0-10,0-14 9,0-2 2,0-5 0,0 3 0,0 2-3,0 2-6,0 4 5,0 3 3,0 6 2,0 1 4,0 0-5,0 0 7,-5 0 1,-5 6 2,-3 3-8,2 3 4,-2-4 4,6 1-6,4-5-4,3-1 1,0-3 1,0 0-5,0 0-1,0 0-7,0 0 9,0 0-2,0-12 3,0 0 1,0-4-1,0 6 1,0 2 0,0 2 0,0 4 0,0 2 4,0 0 20,0 0-12,0 0-5,0 0-8,0 5 1,0 1 3,-5-2-2,-3-3 2,8 2-1,0-3-1,0 0-1,0 2 3,0 2-2,-7 0-2,2 2 1,1 1 0,4-6 0,0-1 0,0 0-5,0 0-15,0 0 2,0-6 10,0-8 8,0 2 0,0 3 0,0 3 0,0 6 0,0 0 0,0 0 8,0 0 16,0 0-10,0 0-12,0 6-2,-15 4 2,0 3 0,7-1 1,3-5-3,-5 3 0,10-9 2,0-1-2,0 3-4,0-3-1,-5 0-6,5 0-11,0 0 8,-5 0 3,5-8 4,0 0 6,0-5 1,0 3 0,0-1 0,0 5 1,0 4 6,0 1 8,0 1-7,-3 0 5,-4 0-8,-2 0-4,-10 6 9,0 5 0,-5 3-10,0 5 5,9 1-4,-4 2 2,10-8 2,5-5-5,4-7-2,0-2-4,0 0-14,0 0 15,0-8 7,0-13 0,8 0-2,12-2 0,-1 1 0,-10 9 0,2 4 0,-7 3 0,-4 6 0,0 0 4,0 0 6,0 0 4,0 0-13,0 0-1,-15 6 2,6 7 4,-10 1-4,10-3 0,-6 2 3,4-4-5,11-5-2,0 1 2,0-5-4,0 0-1,0 0-1,-4 0-1,4 0 0,0 0-1,0 0 3,-4 0-5,4-2-7,0-6 11,0-7-4,0-2-9,0 3 15,0 2 0,0 5 4,0 7-1,0-3 2,0 3 18,0 0 14,0 0-19,-9 0-7,-6 0-2,0 12 0,0 5-5,-3 3 1,12-4 3,2-2-4,4-6-2,0-4 0,0-1-4,0-3-3,0 0-4,0 0 2,0 0-1,0-15 9,0 0-2,10-4-3,-1 0 1,0 5-1,-2 6 5,-7 7 2,0-4 2,0 5 4,0 0 15,0 0 8,0 0-22,0 0 1,0 0-4,0 6 1,0 5 1,0-4-3,0 0-2,0-3 0,-7-2 2,7-2-2,0 0-2,0 0 2,0 0-3,0 0-5,-9 0-11,9 0-7,0 0 10,0-10 15,0-3-3,0-1 1,0-2 1,16 0 2,-13 4 0,-3 1 2,0 10 13,0 1 10,0 0-9,0 0-1,0 13-13,-10 6 3,-14-1-3,4-1 2,8 0-2,8 2-3,-3-7 1,2-4 0,5-4-1,0-4-1,0 0-6,0 0-5,0 0 0,0 0 6,0-9 9,0-6-5,16-1-6,-4-3-7,-1 3 4,-2 4 2,-9-2 1,0 1 4,0 10 5,0 0 13,0 3-3,0 0 2,0 0 0,0 11 0,-9 1-7,-5 0 4,5-4-7,-2-2 3,3 5-3,-4-3 2,8-3-3,4-1-1,-4-1 0,4-1 0,0-2-6,0 0-2,0 0-11,0 0 5,0-5 9,0-6-1,0-4-3,0-1-1,0 6 3,0 0-4,0 4 11,0 6 13,0 0 5,0 0-19,0 0 8,-5 6 9,-14 4-7,4-2-7,0 6 7,-3 2 3,8 1-9,-5-1 4,6-4-7,5-4 1,4-4-2,0-4-8,0 0-4,0 0-5,0 0 13,0-1 4,0-14 1,0-2-4,9 3 1,2 2-3,-7-4 1,-4 4 4,0 4 1,0 2 1,0 4 6,0 2-1,0 0 1,0 0 3,-4 12-2,-16 6-5,-4 1-1,9-1 5,7 2-1,-3-4-5,7-2 1,4-3 0,0-6-2,0-5-3,-5 0-11,5 0-4,0 0 12,0-9 5,0-10 1,0 0 0,13-4-2,2 11 1,-10 1-3,-5 5 1,0 0 3,0 2 2,0 0 1,0 4 3,0 0 6,0 0-8,0 0 1,-13 2 4,-2 6 0,-1 6-6,1 1 6,2 0-9,-2 2 1,11-9-1,4 0 0,0-8-1,0 0-8,0 0-8,0 0 14,0-5 4,0-10-1,0-2 1,9 6-2,1-2 1,-5-1-1,-5 2 0,4 2 2,-4-2-2,0 8 2,0 2 0,0 2 2,0 0 7,0 0-8,0 0 7,0 6 8,-9 2-11,-10 0-7,0 0 2,10-2 0,-2 3-1,7 0 0,-1 0 2,5-4-4,0-2 2,0-3-1,0 0-4,0 0-4,-6 0-3,6 0 2,0-3-1,0-5 10,0 0 0,0-4 1,0 0-2,0 2 1,0-2 2,0 6-2,0 3 2,-4 3 15,-1 0-6,-3 0-4,-7 0 11,-5 6-7,9 3-1,-2 3-6,-6 0 1,8-2-3,3 3-2,-1-1 2,9-8-2,0-1 0,0-3-4,0 0-2,0 0-7,0 0-11,0 0 9,0-5 12,0-5 0,0-1 4,0 1-3,0-2 1,0 0 1,0 4-2,0 1 0,-6 7 5,2 0 2,-5 0-3,-10 0 7,7 11-3,-7 9 5,11-2-7,-3 7 6,7 5-1,4-1-7,0-3 0,0-4-3,0-4 4,0-4-3,0-4 0,0-6-1,0-2-3,0-2-7,0 0-10,0 0 1,0 0 7,0 0-2,4-11 10,7-3-4,-3 0 3,3 1 6,-3 4 0,4 8 0,-9 1 8,-3 0 19,0 0-6,0 1-15,0 12-4,0 5 2,0-2 3,0 1 3,0 1-6,0-3-2,0 4-1,10-1 0,0 1-3,-1-3 0,-3-4-1,-6-4-3,0-2-2,0-6-5,0 0-24,0 0 19,0-2 14,0-10 4,0-2 0,0 0 1,0 3-1,0 2 0,0 3-1,0 1 2,0 5 0,0 0 0,0 0 3,0 0 0,0 0 9,0 6-7,0 7 0,0 3 4,0 0 0,0 4-7,0-2 1,0-1-3,0-3 0,0-8 2,0-4-8,13-2-5,2 0 16,4-4-4,1-12 0,-7-5-3,2 2-2,-4 2-1,-7-1 4,-4 2 0,0 5-4,0 5-1,0 4 5,0 2 6,0 0 13,0 0-6,0 0-6,0 0 2,0 7-3,0 2 2,0 6 0,0 1 0,0 2 0,0 3-6,0-6 0,0 0 2,0-7-3,0-6 0,0-2-12,0 0-2,0 0 9,0 0 5,0 0 1,0-13-1,0 3-1,4 3-4,5 0 3,6 0-5,-4-6 1,-2 1 2,6-2 4,-15 2 0,4 2 0,-4 5 1,0 5 4,4 0 33,-4 0-15,0 0-13,0 3-7,0 9-3,0-3 1,0 4 2,0-3 0,0 5-4,0-2 2,0 1-1,0-1 1,0-3 1,0-8-4,0-2 1,0 0-9,0 0-6,0 0 12,0 0 4,11-8 0,2-9 0,-2-1 0,2 4 0,-7 4 0,-1 4 1,-1 3 1,-4 3 1,0 0 15,0 0-2,0 0-6,0 0-4,0 5-4,0 4-1,0 1 0,0 1 3,0 1-4,0 0 2,0-1-2,0-1 0,0-1 2,0-6-2,4 3-2,3-6-7,-7 0-2,8 0-4,1 0 4,10 0 5,-4-9 2,1-6 0,-4 3 1,4 1 0,-13 4 1,2 5 4,2 2-1,-7 0 6,0 0 6,0 0-1,0 0-7,0 5-3,0 6 1,0-1-1,0 2 2,0-2-2,0 1-2,0-5-2,0-3-1,0 0-1,0-3-7,0 0 1,8 0 10,3 0-3,2-5 3,-3-5-2,3 1-8,-1-2 5,-4 1 4,-1 0 1,-7 1-2,4 6 4,-4 1-2,0 2 4,0 0 13,4 0 9,-4 0-7,0 0-5,0 3-9,0 6-5,0 3-1,0-4 1,0-2-2,0-1-1,0-5-1,0 0-8,0 0-5,0 0 4,0 0 7,0 0 4,8-7 1,3 1 1,-6 2-1,-5 2-2,4-1 2,-4 3 0,0 0 2,0 0-1,0 0 0,0 0 4,0 0 2,0 0 4,6 0-3,-6 7-2,0 5-3,5-2 1,-5 0-3,4-6-3,5-4-3,-2 0-4,-7 0-3,0 0 8,3 0 5,6-6 0,2-4-2,4-4 2,-2 0-1,2-1 1,0 1 0,-6 5-2,-5 2 2,0 3 0,3 4 0,-7 0 3,0 0 9,0 0 5,0 0-3,0 0-5,0 0-6,0 4-2,0 3 1,0-5-1,0-1-1,0-1-3,0 0-1,0 0-2,0 0-5,0 0 2,4 0 3,0-1 5,7-11-1,2 1 1,2-5-2,-6 1 0,2 3 3,-3 3 0,-8 7 0,11 2 3,-11 0 10,0 0-1,0 0-1,0 0-9,0 9 2,0 5 2,0 1-4,0-1-2,0 2 2,0-3-2,0-3 1,0-5-4,0-5 2,0 0-9,0 0-1,0 0-4,0 0 15,0-1-4,20-10 1,-1 0-2,-7-2-2,4-1-1,-1 2 4,-7-2 2,-3 3-1,-5 7 3,0 2 3,0 2 13,0 0 14,0 0-1,0 2-23,0 15-7,0-1 2,0 0 0,0 0 6,-5-2-7,5-3-2,0-6 2,0-2-2,0-3-3,0 0-5,0 0-4,0 0 3,0 0 0,0 0 9,0-7 2,0 0-2,12-1 1,-9 2-4,2 1 0,0 3 3,-5 2 4,0 0 2,0 0 7,0 0 0,0 0 2,0 0-4,0 7-10,0 2 3,0 2 0,0-3-2,0-3 0,0 0-1,0-5 0,0 0-11,0 0 1,0 0-7,0 0 4,3-5 14,9-5 0,7-2 1,-6 3-4,-3 0 2,-1 1 0,2 2 1,-7 1 0,-4 5 0,0 0 2,0 0 10,0 0 11,0 3-4,0 10-18,0 8-1,0 1 2,0-1-3,0 0 1,0-7-1,0-3 0,0-3-1,0-5-3,0-3-3,0 0-5,0 0-1,15 0 7,-1-8 4,5-8-1,0-3 3,-4-1-3,0 2 2,-11 4-2,1 4 3,-1 4 0,-4 4 2,0 2-1,4 0 3,-4 0 16,7 0-10,-7 0-3,0 8-5,0 7 0,0 6-1,0 0 1,0 0 1,0 0-1,0-4-1,4-3 0,1-9-3,5-3-1,8-2-8,-3 0 2,0-2 7,4-14 1,1-4-1,-7-1 0,2 1 0,-7 4 2,-1 6-1,-3 2 2,-4 6 0,0 2 0,4 0 6,-4 0 14,0 0-6,0 2-8,0 12-6,0 3 2,0 3 2,0-1-5,0 2 4,0-4-2,0 2 2,0-7-2,0-8-2,0-2-3,0-2 1,0 0-2,0 0-19,0 0 12,0 0 8,0-11 2,0-7-6,19 1 1,-3 0-6,-4 5 0,-5 5 4,-2 1-2,-5 6 10,0 0 3,0 0 13,0 0 7,0 0-16,0 13-4,0 8 0,-12 1 3,0 3 0,1-4-4,6-4-1,5-9-1,0-4-4,0-4-9,0 0-7,0 0 15,0-4 7,0-10-1,16 0 0,8 0 0,3-1 0,-7 1-1,0 4 1,-6 2-5,-5 2 0,-5-1 4,-4 3 0,7 1 0,-7-2 1,0 4 0,0 1 2,0 0 12,0 0 11,0 0-9,0 0-15,0 8 0,0-1 0,0 1 0,0 1 0,0-3-2,0-2 0,0-4 0,0 0-6,0 0-6,0 0-1,4 0 12,5-5 4,10-10-1,-4 2 0,9 4-1,-9 3-1,-11 2 1,1 4 1,-5 0 5,0 0 7,0 0-1,0 0-6,0 0-6,0 0-2,0 0 1,0 0 2,4 0 1,-4 0 2,0 0 2,0 7 1,0 5 3,0-1-7,0-1 2,0-2 1,0-7-4,0 2-2,0-3-2,0 0-3,0 0 1,0 0 2,0 0-4,0 0-2,0 0 5,0 0 1,0 0 2,0-3 0,6-4 0,3-2-1,0-1 0,1-2 0,-5 1 1,-1 3 0,-4 3 0,0 5 3,0 0 20,0 0 8,0 6-27,0 17-1,0 3 0,-9 4 5,-6 1-2,-4-3-2,10-7-3,-2-1-2,7-11 1,4-2-1,0-5-4,-4-2-3,4 0-9,0 0-9,-4 0 14,4 0 7,0 0 0,0-6 1,0-5 2,0-4-2,0-2 0,0-2 1,0 0 0,0 7 2,0 5 1,0 7 2,0 0 22,0 0 5,0 2-21,0 17-8,0 3 0,-11 3 9,-9-2-5,12 2-3,-3-1-1,2-6 0,5-3 0,0-6-1,-3-6 0,7-1-9,-4-2-11,4 0-16,0 0 20,0-14 16,0-7 2,0-3-1,0-2 0,0 2 0,0 3-1,0 5-3,0 6 3,0 6 0,0 4 6,0 0 8,0 0-1,0 0-4,-9 6 6,-10 8-6,-1 7 2,-14-1 2,14 4-8,-3 2-1,10 0-2,-2-3-1,11-5 0,-3-5-1,7-8-2,0-5-9,0 0-3,0 0-10,0-2 21,0-18 4,7-2-2,6-7 0,1 3 0,2 2 0,-12 2 1,1 9-1,-5 5-3,0 2 5,0 6 3,0 0 11,0 0-1,0 0-9,0 12 2,-25 5 3,2 5-5,12-2 1,-6 2 3,6-2-4,3 1-1,-3-3-3,7-2 2,-1-4-2,1-4-5,4-3 3,-7-5-10,7 0-14,0 0 0,0-11 22,0-9 4,0-3 0,0-5-3,0 6-1,0 4 3,0 4 0,0 8-3,0 4 5,0 2 9,0 0 12,0 0-3,-23 12 1,-1 6-2,5 4-12,10 1-1,2-3-3,3-2-2,4-6 0,0-6 0,0-4-4,0-2-2,0 0-5,0 0 0,0 0-4,0 0 9,0 0 0,0-3 5,0-6 0,0-3-1,0-2-1,0-1-5,0 2 0,0 1 7,0 4 1,0 1 1,0 7 3,0 0 10,0 0 11,0 0-8,-4 4-12,-5 10 0,-10 3 3,8-1-3,2-2-1,5-1-4,4-6-2,0-2-1,0-5-8,0 0-2,0 0 0,0-7 15,0-11-2,0-5 0,4-1 1,5 2-1,2 2 0,-7 4 0,-4 4 0,0 2 0,0 2 0,0 8 0,0 0 1,0 0 2,0 0 9,0 0 5,0 0-10,0 5-4,-4 9 2,-11 3-5,6 1 1,-2-4 0,7-2 0,4-7-1,-4-4-3,4-1-6,-6 0-2,6 0 4,0 0 5,0-9 2,0-6 0,0-4 0,0 3 0,0-1-6,0 5-1,0-3 1,0 1 1,0 2 1,0 4 3,-5 3 0,0 4 5,5 1 5,0 0 11,0 0-8,-4 0-14,-2 3 4,1 6 1,-3-3-1,-3 2-1,7-4 0,-1-2 1,5 2-2,-4-2 0,-2 4-2,-3-2 2,5 0-2,-1-1-1,5-1-1,-6-2-14,6 0-8,0 0-2,0 0 12,0-13 16,0-5 0,0 2 0,0 1 0,0 7 1,0 7 5,0 1 21,0 0 8,0 0-24,0 6-12,0 8 0,-13 0 2,3 4 0,0-1-1,0-3 0,1 0 0,5-4-1,-2-3 1,1-2-1,5-5-5,0 0-7,0 0-13,0 0 1,0-5 25,0-6 0,0-3 0,5 0 0,1 8 0,-2-1 0,-4 7 0,0 0 2,0 0 1,4 0 0,-4 0-1,5 0 3,-5 0-3,0 0 3,0 2-2,0 10 1,0 4 1,0 5-1,-9-1-1,5-2-3,4-4 0,0-5-2,0-6-1,0-3-7,0 0-5,0 0 6,0 0 9,0-12 4,0 0-2,0-2-1,0 2-1,0 2-1,0 2 2,0 4-1,0 2 0,0 0 1,0 2 1,0 0-1,0 0 2,0 0 2,0 0-1,0 0 5,0 0 0,0 0-3,0 0 3,0 0 1,0 0-7,-6 4-4,6-2 1,0 0 0,-5-2-2,1 0-2,0 0-2,-3 0 4,2 0-4,-3 0 6,4 0-1,-2 0 0,-4-2-2,7-2 2,-4-2-2,-2-2-2,5 0 3,4 2 0,-11 2 2,11 2 2,-4 2 1,0 0-2,-7 0 0,2 0 1,1 0-2,-3 0 1,7 0-4,-1-5 3,-1 3-2,1-2 2,1 3 0,4 1 6,0 0 9,-4 0-3,-3 0-10,-1 0 0,3 0-1,1 0 1,-2 1-2,6-1-1,-5 0-4,5 0-8,0 0 2,0 0 1,-4 0 5,4 0 5,-4-1 0,4-4 0,0 3-1,0 2 0,-7-2-4,7 2 5,0 0 0,0 0 0,0 0 5,-4 0 1,4 0 1,-4 0-6,-5 0 9,2 2-6,3 2-1,0-4 0,4 0-3,0 0-2,0 0 0,-4 0 0,4 0 2,0 0 2,0 0 0,-7 3-4,3-2-2,4 3 3,0-4 0,0 0 1,0 0-5,-5 0-6,5 0 8,0 0-2,0 0 3,0 0 3,0-4-1,0 4 0,0-1 1,0 1 3,0 0-1,0 0 3,0 0-2,0 0-1,0 0-2,0 0-1,0 0-1,-3 0 0,3 0 4,0 0 0,-7 0 0,7 0 0,0 0 1,0 0 2,0 0-2,0 0-2,0 0-1,-9 0 1,5 0-2,-1 0 1,-1 0-2,6 0-1,0 0 1,-4 0 4,4 0-2,-9 0 0,-1 0 2,1 0-4,-2 0 1,3 0 5,-4 0-3,8 0-1,0 0 2,4 1-1,-5-1-2,5 0 1,0 0 4,-4 0 1,4 0 1,-10 0-2,1 0-5,-2 4-4,3 0 5,-7-1 2,5-1-6,-4 3 1,3 0 1,2-2 2,1 0-1,1-1 0,-1-2 1,8 0 3,-5 1-1,-1-1-1,2 2 1,4 3-3,-9 1 2,-2 4 3,3 0-5,3 2-1,-1 1 2,6-2-1,-5-2 0,1-1 0,4-4-1,-4-1 2,4 0-1,0-1-3,0-2 2,0 0-2,0 0-2,0 0-4,0 0 1,0 0-3,0 0-5,0 0 6,0-7 8,0-6-1,0-6-4,13-1 0,2-2 4,-4-1-3,-7 8-2,-4-2 5,0 7 0,0 4 0,0 4 1,0 0 2,0 2 2,0 0-4,0 0 4,0 0 1,0 0 7,0 0 4,0 0 8,0 0 2,0 0-15,0 8-9,0 6 0,0 1 2,-11-1-2,-2 1 1,2 1-1,3 5 1,-3 0-3,2-1 4,5-2-2,-7-6 0,11-4-2,0-5-2,0-3-3,0 0-8,0 0-3,0 0 9,0-15 8,0-6 1,0-1 0,15-2-3,-6 0 3,-5 3 0,3 7-1,-7 7-1,0 2-2,0 1 2,0 1 1,0 0 2,0 1 0,0 0 2,0 2-1,0 0 3,0 0 3,0 0-3,0 0 2,-7 8 0,-6 5-3,-2 0-5,-4 6 2,6 1-1,2-4 2,7-2-1,-1-4-2,5-3 1,0-5-3,0-2-4,0 0-1,0 0-12,0 0 2,0 0 2,0-10 14,0-8 2,0-4 0,13-2 0,7 1 0,-5 6 0,-11 5-1,-4 5 0,0 2 0,0 3 1,5-1 2,-5 3 4,0 0 12,0 0 4,0 0-11,0 15-8,0 3 2,-13 3-5,-7 3 3,5-2 0,11-3-3,-1-5 0,5-6 0,0-4-1,0-4-5,0 0-1,0 0-4,0 0 1,0 0 3,0-15 5,0-3 1,20-1-1,-7-5 0,6 2 0,-14 6-1,-5 2 0,0 7 2,0 0 1,0 4 1,0 2 2,0 1 4,0 0 11,0 0 6,0 0-18,0 8 1,0 2 0,-9 4-4,-10-3-1,10 7-1,-2-6 2,7-2-2,4-4 0,0-4-2,0-2-2,0 0 0,0 0-3,0 0-2,0 0-5,0 0 5,0 0-4,0-10 7,0-7 3,0-4 3,0 0-3,0-1 2,0 3 0,4 2 0,-4 0 0,0 11 0,0 2 1,0 4 3,0 0 13,0 0 9,0 4-19,0 10-7,0 3 0,-4 3 2,-7 2-1,7 0 1,4-3 0,0-4-2,-5 0-1,5-5 1,0-6 0,0 0 0,0-4-5,0 0-3,-4 0-11,4 0 5,0-8 6,0-10 9,0-6-2,0 3-1,0 1-1,0 4 2,0 3 0,0 8-2,0 2 1,0 3 2,0 0 2,0 0 2,0 0 6,0 0-6,0 0 9,0 12-5,-4 1-4,-7 3-4,7 0 2,-1-5-2,-1 2 2,2 0-1,-1-5-1,5-2 0,0-3 2,0 0-2,0-3 0,0 0-7,0 0-9,-4 0 3,4-3 5,0-8 7,0-5 0,0-2 1,0-3-1,0 1-8,0 0 5,0-1 4,0 3-4,0 6 4,0 5-2,0 6 6,0 1 20,0 0 5,0 0-19,0 12-11,-7 8 3,-1 5 0,-7 3 2,10-2-2,-3-3-2,-7-1 5,6-10-5,3-4 0,6-6-5,0-2-2,0 0-5,0 0 4,0 0 2,0-10 4,0-4 2,0-2-1,0 0 0,0-3-8,0 1-5,0-1 7,0 1 4,0 6 0,0 1 3,0 6-3,0 2 1,0 3 1,0 0 4,0 0 7,0 0 16,0 0-2,0 0-7,-4 9-10,-11 8-7,2 2 0,-3 4 7,7 0-5,3-9-1,6-4-2,0-8-5,0-2-4,0 0 4,0 0-4,0 0 8,0 0 0,0-8 4,0-7-2,0-3 0,0-2 0,0-2-3,0-3 0,0 5 2,0-2 1,0 1-2,0 5 4,0 2-4,0 6 1,0 4 2,0 4 2,0 0 3,0 0 8,0 0 13,0 0-15,0 0-10,0 6 6,0 4-6,-4-2-3,0 1 2,4-2 0,0 0 0,0-1-1,-5-1 0,5-2-1,0-3-5,-6 0-11,6 0-5,-4 0 3,4 0 5,0-13 9,0-2 5,0-8 0,0 1 0,0 1-1,0 1 1,0 5 1,0 8-1,0 0 1,0 7 4,0 0 14,0 0-9,0 0 13,0 0-14,-5 0-2,-3 9-7,-4 1 3,-2 4 8,5 2-5,-6 3-4,6-1 0,-1-3-2,5-6 0,1-4-2,0-5-3,4 0-6,0 0-10,0 0 7,0-7 11,0-11 3,0-4 2,19-4-2,1-3 1,-3-2-2,-6 5 2,-3 4-1,-8 1 0,0 6 1,0 2-1,0 8 1,0 1 1,0 4 7,0 0-1,0 0 2,0 0 11,0 0-12,0 7-12,0 14 3,-8 2 1,-7 0 1,15 1-2,0-3-1,0-12-2,0-2-4,0-7-6,0 0-3,0 0 2,0 0 11,10-12 2,10-6 1,-7-3-3,2-2 3,-1 2 0,-14 0-1,0 3 2,0 4-2,0 4 2,0 6 0,0 4 8,0 0 2,-6 0-8,-7 14 0,-2 10-1,7 2-1,-7 1 0,10-5-1,-1-5-1,6-11-4,0-6-6,0 0-4,0 0 2,0 0 7,0-3 5,0-11 1,0-4 0,0 2 1,11-5-1,-8 9 0,2 3 0,-5 7 1,0 2 4,0 0 3,0 0 7,0 0-4,0 2-10,0 10-5,0 2 3,0 0-2,0 0 0,-5 0-10,2-4-15,3 1-22,0-5-56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Let’s review: we can measure</a:t>
            </a:r>
            <a:r>
              <a:rPr lang="en-US" baseline="0" dirty="0" smtClean="0"/>
              <a:t> items using a ruler to the nearest ½ inch and the nearest whole inch. </a:t>
            </a:r>
          </a:p>
          <a:p>
            <a:endParaRPr lang="en-US" baseline="0" dirty="0" smtClean="0"/>
          </a:p>
          <a:p>
            <a:r>
              <a:rPr lang="en-US" baseline="0" dirty="0" smtClean="0"/>
              <a:t>Using the blue highlighter, we can se the halves for each whole section of the ruler. </a:t>
            </a:r>
          </a:p>
          <a:p>
            <a:endParaRPr lang="en-US" baseline="0" dirty="0" smtClean="0"/>
          </a:p>
          <a:p>
            <a:r>
              <a:rPr lang="en-US" baseline="0" dirty="0" smtClean="0"/>
              <a:t>The way our measurements are listed on a ruler is the same way we list our measurements on a line plot! </a:t>
            </a:r>
          </a:p>
          <a:p>
            <a:endParaRPr lang="en-US" baseline="0" dirty="0" smtClean="0"/>
          </a:p>
          <a:p>
            <a:r>
              <a:rPr lang="en-US" baseline="0" dirty="0" smtClean="0"/>
              <a:t>When we remove part of the ruler’s outline, it looks just like our horizontal line on a line plot! </a:t>
            </a:r>
            <a:endParaRPr lang="en-US"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3</a:t>
            </a:fld>
            <a:endParaRPr lang="en-US"/>
          </a:p>
        </p:txBody>
      </p:sp>
    </p:spTree>
    <p:extLst>
      <p:ext uri="{BB962C8B-B14F-4D97-AF65-F5344CB8AC3E}">
        <p14:creationId xmlns:p14="http://schemas.microsoft.com/office/powerpoint/2010/main" val="424760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Students were asked to measure their shoe size. We can see the measurements listed in the table. </a:t>
            </a:r>
          </a:p>
          <a:p>
            <a:endParaRPr lang="en-US" baseline="0" dirty="0" smtClean="0"/>
          </a:p>
          <a:p>
            <a:r>
              <a:rPr lang="en-US" baseline="0" dirty="0" smtClean="0"/>
              <a:t>There are 3 students who have shoes that are 5 inches long. </a:t>
            </a:r>
          </a:p>
          <a:p>
            <a:endParaRPr lang="en-US" baseline="0" dirty="0" smtClean="0"/>
          </a:p>
          <a:p>
            <a:r>
              <a:rPr lang="en-US" baseline="0" dirty="0" smtClean="0"/>
              <a:t>There are 8 students who have shoes that are 7 inches long.</a:t>
            </a:r>
          </a:p>
          <a:p>
            <a:endParaRPr lang="en-US" baseline="0" dirty="0" smtClean="0"/>
          </a:p>
          <a:p>
            <a:r>
              <a:rPr lang="en-US" baseline="0" dirty="0" smtClean="0"/>
              <a:t>There are 6 students who have shoes that are 9 inches long.  </a:t>
            </a:r>
          </a:p>
          <a:p>
            <a:endParaRPr lang="en-US" baseline="0" dirty="0" smtClean="0"/>
          </a:p>
          <a:p>
            <a:r>
              <a:rPr lang="en-US" baseline="0" dirty="0" smtClean="0"/>
              <a:t>We can also see the number of students listed in the table using tally marks. Using tally marks when gathering data is a great way to keep track of how many! </a:t>
            </a:r>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Students often get confused when they think about which set of data goes on the x axis, or the horizontal line for the line</a:t>
            </a:r>
            <a:r>
              <a:rPr lang="en-US" baseline="0" dirty="0" smtClean="0"/>
              <a:t> plot.  Sometimes students think that we should put the number of students on the number line and then plot the data for the shoe size. If we do this, how would we plot the shoe size? Can we tell how many times the number of students happened?</a:t>
            </a:r>
          </a:p>
          <a:p>
            <a:endParaRPr lang="en-US" baseline="0" dirty="0" smtClean="0"/>
          </a:p>
          <a:p>
            <a:r>
              <a:rPr lang="en-US" baseline="0" dirty="0" smtClean="0"/>
              <a:t>Instead, we should put the shoe size as our x-axis, and then we can plot our data for the number of students! We can tell how many times the shoe size happened!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Now that we have our data, let’s draw our line plot. Remember, we begin with our horizontal line.</a:t>
            </a:r>
          </a:p>
          <a:p>
            <a:endParaRPr lang="en-US" baseline="0" dirty="0" smtClean="0"/>
          </a:p>
          <a:p>
            <a:r>
              <a:rPr lang="en-US" sz="1200" kern="1200" dirty="0" smtClean="0">
                <a:solidFill>
                  <a:schemeClr val="tx1"/>
                </a:solidFill>
                <a:effectLst/>
                <a:latin typeface="+mn-lt"/>
                <a:ea typeface="+mn-ea"/>
                <a:cs typeface="+mn-cs"/>
              </a:rPr>
              <a:t>Starting with the lowest data point 5 inches, we will label our horizontal axis with the number 5. </a:t>
            </a:r>
          </a:p>
          <a:p>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Our largest number is 9 inches so we know that our horizontal axis needs to extend from the number 5 to 9.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Let’s go ahead and label our whole numbers on the number line from 5 to 9. Even though we do not have data for each one of our whole numbers we are listing, we still need to list them all to show our measurement data!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Now that our line plot is ready, let’s add the data from the table. We know that 3 students have shoes</a:t>
            </a:r>
            <a:r>
              <a:rPr lang="en-US" sz="1200" kern="1200" baseline="0" dirty="0" smtClean="0">
                <a:solidFill>
                  <a:schemeClr val="tx1"/>
                </a:solidFill>
                <a:effectLst/>
                <a:latin typeface="+mn-lt"/>
                <a:ea typeface="+mn-ea"/>
                <a:cs typeface="+mn-cs"/>
              </a:rPr>
              <a:t> that measured 5 inches. We find the 5 inch mark on our line plot and add an “x” to represent one student. We add another “X” to represent the second student. One more “X” to represent the 3</a:t>
            </a:r>
            <a:r>
              <a:rPr lang="en-US" sz="1200" kern="1200" baseline="30000" dirty="0" smtClean="0">
                <a:solidFill>
                  <a:schemeClr val="tx1"/>
                </a:solidFill>
                <a:effectLst/>
                <a:latin typeface="+mn-lt"/>
                <a:ea typeface="+mn-ea"/>
                <a:cs typeface="+mn-cs"/>
              </a:rPr>
              <a:t>rd</a:t>
            </a:r>
            <a:r>
              <a:rPr lang="en-US" sz="1200" kern="1200" baseline="0" dirty="0" smtClean="0">
                <a:solidFill>
                  <a:schemeClr val="tx1"/>
                </a:solidFill>
                <a:effectLst/>
                <a:latin typeface="+mn-lt"/>
                <a:ea typeface="+mn-ea"/>
                <a:cs typeface="+mn-cs"/>
              </a:rPr>
              <a:t> student.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Looking at the line plot, we see three X’s over the number 5 to show us that 3 students have shoes that measured 5 inches.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Let’s go to the next piece of data in the table. We see that there are 8 students who have shoes that measured 7 inches. We find the number 7 on the line plot and add an “X” to represent one student. How many more X’s do we need to add here? Our table said there are 8 students and we have marked the X for only one. That leaves 7 more! (show 7 more X’s being added). We put the x’s one on top of the other to show how many students for that number.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Now that we have all 8 students represented on the line plot, let’s look at our final piece of data from the table. We see that there are 6 students who have shoes that measured 9 inches. We find the number 9 on the line plot an add our X to represent one student. How many more X’s do we need to add? Yes! We need to add 5 more. (show 5 more x’s being added) We add 5 more x’s so that we have a total of 6 x’s to represent the 6 students with shoes that measured 9 inches. </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Notice that the numbers 6 and 8 do not have any x’s listed. We did not have any students whose shoes measured 6 inches or 8 inches.</a:t>
            </a:r>
            <a:r>
              <a:rPr lang="en-US" sz="1200" kern="1200" baseline="0" dirty="0" smtClean="0">
                <a:solidFill>
                  <a:schemeClr val="tx1"/>
                </a:solidFill>
                <a:effectLst/>
                <a:latin typeface="+mn-lt"/>
                <a:ea typeface="+mn-ea"/>
                <a:cs typeface="+mn-cs"/>
              </a:rPr>
              <a:t> If we do not have any data to plot, we leave it blank.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Which group has the most? (the group whose shoes measured 7 inches) how do we know? (because there are 8 “x’s” over that measurement which is more than the group with 5 inches and more than the group with 9 inches.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7</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5166650"/>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3" Type="http://schemas.openxmlformats.org/officeDocument/2006/relationships/customXml" Target="../ink/ink3.xml"/><Relationship Id="rId18" Type="http://schemas.openxmlformats.org/officeDocument/2006/relationships/image" Target="../media/image9.emf"/><Relationship Id="rId26" Type="http://schemas.openxmlformats.org/officeDocument/2006/relationships/image" Target="../media/image13.emf"/><Relationship Id="rId39" Type="http://schemas.openxmlformats.org/officeDocument/2006/relationships/customXml" Target="../ink/ink16.xml"/><Relationship Id="rId3" Type="http://schemas.openxmlformats.org/officeDocument/2006/relationships/image" Target="../media/image2.png"/><Relationship Id="rId21" Type="http://schemas.openxmlformats.org/officeDocument/2006/relationships/customXml" Target="../ink/ink7.xml"/><Relationship Id="rId34" Type="http://schemas.openxmlformats.org/officeDocument/2006/relationships/image" Target="../media/image17.emf"/><Relationship Id="rId12" Type="http://schemas.openxmlformats.org/officeDocument/2006/relationships/image" Target="../media/image6.emf"/><Relationship Id="rId17" Type="http://schemas.openxmlformats.org/officeDocument/2006/relationships/customXml" Target="../ink/ink5.xml"/><Relationship Id="rId25" Type="http://schemas.openxmlformats.org/officeDocument/2006/relationships/customXml" Target="../ink/ink9.xml"/><Relationship Id="rId33" Type="http://schemas.openxmlformats.org/officeDocument/2006/relationships/customXml" Target="../ink/ink13.xml"/><Relationship Id="rId38" Type="http://schemas.openxmlformats.org/officeDocument/2006/relationships/image" Target="../media/image19.emf"/><Relationship Id="rId2" Type="http://schemas.openxmlformats.org/officeDocument/2006/relationships/notesSlide" Target="../notesSlides/notesSlide4.xml"/><Relationship Id="rId16" Type="http://schemas.openxmlformats.org/officeDocument/2006/relationships/image" Target="../media/image8.emf"/><Relationship Id="rId20" Type="http://schemas.openxmlformats.org/officeDocument/2006/relationships/image" Target="../media/image10.emf"/><Relationship Id="rId29" Type="http://schemas.openxmlformats.org/officeDocument/2006/relationships/customXml" Target="../ink/ink11.xml"/><Relationship Id="rId1" Type="http://schemas.openxmlformats.org/officeDocument/2006/relationships/slideLayout" Target="../slideLayouts/slideLayout4.xml"/><Relationship Id="rId11" Type="http://schemas.openxmlformats.org/officeDocument/2006/relationships/customXml" Target="../ink/ink2.xml"/><Relationship Id="rId24" Type="http://schemas.openxmlformats.org/officeDocument/2006/relationships/image" Target="../media/image12.emf"/><Relationship Id="rId32" Type="http://schemas.openxmlformats.org/officeDocument/2006/relationships/image" Target="../media/image16.emf"/><Relationship Id="rId37" Type="http://schemas.openxmlformats.org/officeDocument/2006/relationships/customXml" Target="../ink/ink15.xml"/><Relationship Id="rId40" Type="http://schemas.openxmlformats.org/officeDocument/2006/relationships/image" Target="../media/image20.emf"/><Relationship Id="rId15" Type="http://schemas.openxmlformats.org/officeDocument/2006/relationships/customXml" Target="../ink/ink4.xml"/><Relationship Id="rId23" Type="http://schemas.openxmlformats.org/officeDocument/2006/relationships/customXml" Target="../ink/ink8.xml"/><Relationship Id="rId28" Type="http://schemas.openxmlformats.org/officeDocument/2006/relationships/image" Target="../media/image14.emf"/><Relationship Id="rId36" Type="http://schemas.openxmlformats.org/officeDocument/2006/relationships/image" Target="../media/image18.emf"/><Relationship Id="rId10" Type="http://schemas.openxmlformats.org/officeDocument/2006/relationships/image" Target="../media/image5.emf"/><Relationship Id="rId19" Type="http://schemas.openxmlformats.org/officeDocument/2006/relationships/customXml" Target="../ink/ink6.xml"/><Relationship Id="rId31" Type="http://schemas.openxmlformats.org/officeDocument/2006/relationships/customXml" Target="../ink/ink12.xml"/><Relationship Id="rId4" Type="http://schemas.openxmlformats.org/officeDocument/2006/relationships/customXml" Target="../ink/ink1.xml"/><Relationship Id="rId14" Type="http://schemas.openxmlformats.org/officeDocument/2006/relationships/image" Target="../media/image7.emf"/><Relationship Id="rId22" Type="http://schemas.openxmlformats.org/officeDocument/2006/relationships/image" Target="../media/image11.emf"/><Relationship Id="rId27" Type="http://schemas.openxmlformats.org/officeDocument/2006/relationships/customXml" Target="../ink/ink10.xml"/><Relationship Id="rId30" Type="http://schemas.openxmlformats.org/officeDocument/2006/relationships/image" Target="../media/image15.emf"/><Relationship Id="rId35" Type="http://schemas.openxmlformats.org/officeDocument/2006/relationships/customXml" Target="../ink/ink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028700" y="1331892"/>
            <a:ext cx="6972300" cy="954107"/>
          </a:xfrm>
        </p:spPr>
        <p:txBody>
          <a:bodyPr wrap="square">
            <a:spAutoFit/>
          </a:bodyPr>
          <a:lstStyle/>
          <a:p>
            <a:pPr marL="0" indent="0" algn="ctr">
              <a:buNone/>
            </a:pPr>
            <a:r>
              <a:rPr lang="en-US" sz="2800" dirty="0" smtClean="0">
                <a:solidFill>
                  <a:schemeClr val="accent5"/>
                </a:solidFill>
              </a:rPr>
              <a:t>How do you show your classmates shoe sizes on a line plot?</a:t>
            </a:r>
            <a:endParaRPr lang="en-US" sz="2800" dirty="0">
              <a:solidFill>
                <a:schemeClr val="accent5"/>
              </a:solidFill>
            </a:endParaRPr>
          </a:p>
        </p:txBody>
      </p:sp>
      <p:sp>
        <p:nvSpPr>
          <p:cNvPr id="6" name="Shape 120"/>
          <p:cNvSpPr/>
          <p:nvPr/>
        </p:nvSpPr>
        <p:spPr>
          <a:xfrm>
            <a:off x="3314700" y="3200400"/>
            <a:ext cx="1657350" cy="847725"/>
          </a:xfrm>
          <a:prstGeom prst="rect">
            <a:avLst/>
          </a:prstGeom>
          <a:blipFill>
            <a:blip r:embed="rId3"/>
            <a:stretch>
              <a:fillRect/>
            </a:stretch>
          </a:blipFill>
        </p:spPr>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3681"/>
                            </p:stCondLst>
                            <p:childTnLst>
                              <p:par>
                                <p:cTn id="8" presetID="10"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85850" y="1333501"/>
            <a:ext cx="6972300" cy="1754326"/>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make a line plot </a:t>
            </a:r>
            <a:r>
              <a:rPr lang="en-US" sz="3600" dirty="0" smtClean="0">
                <a:solidFill>
                  <a:schemeClr val="accent1"/>
                </a:solidFill>
                <a:latin typeface="Orly's Font 2" pitchFamily="66" charset="0"/>
                <a:ea typeface="Verdana" pitchFamily="34" charset="0"/>
                <a:cs typeface="Verdana" pitchFamily="34" charset="0"/>
              </a:rPr>
              <a:t>by using a data set.</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1600200" y="1371600"/>
            <a:ext cx="5943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Is it a line plot or a ruler?</a:t>
            </a:r>
            <a:endParaRPr lang="en-US" sz="2800" dirty="0">
              <a:solidFill>
                <a:schemeClr val="accent1"/>
              </a:solidFill>
              <a:latin typeface="Orly's Font 2" pitchFamily="66" charset="0"/>
            </a:endParaRPr>
          </a:p>
        </p:txBody>
      </p:sp>
      <p:grpSp>
        <p:nvGrpSpPr>
          <p:cNvPr id="8" name="Group 7"/>
          <p:cNvGrpSpPr/>
          <p:nvPr/>
        </p:nvGrpSpPr>
        <p:grpSpPr>
          <a:xfrm>
            <a:off x="899621" y="3042723"/>
            <a:ext cx="7440509" cy="1289423"/>
            <a:chOff x="1691362" y="2459661"/>
            <a:chExt cx="6378599" cy="1289423"/>
          </a:xfrm>
        </p:grpSpPr>
        <p:pic>
          <p:nvPicPr>
            <p:cNvPr id="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1362" y="2459661"/>
              <a:ext cx="6378599" cy="1289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1717821" y="3225864"/>
              <a:ext cx="514885" cy="523220"/>
            </a:xfrm>
            <a:prstGeom prst="rect">
              <a:avLst/>
            </a:prstGeom>
            <a:noFill/>
          </p:spPr>
          <p:txBody>
            <a:bodyPr wrap="none" rtlCol="0">
              <a:spAutoFit/>
            </a:bodyPr>
            <a:lstStyle/>
            <a:p>
              <a:r>
                <a:rPr lang="en-US" sz="2800" dirty="0" smtClean="0">
                  <a:solidFill>
                    <a:schemeClr val="accent6">
                      <a:lumMod val="75000"/>
                    </a:schemeClr>
                  </a:solidFill>
                  <a:latin typeface="Orly's Font 2" pitchFamily="66" charset="0"/>
                  <a:ea typeface="Verdana" pitchFamily="34" charset="0"/>
                  <a:cs typeface="Verdana" pitchFamily="34" charset="0"/>
                </a:rPr>
                <a:t>in</a:t>
              </a:r>
            </a:p>
          </p:txBody>
        </p:sp>
      </p:grpSp>
      <p:cxnSp>
        <p:nvCxnSpPr>
          <p:cNvPr id="17" name="Straight Connector 16"/>
          <p:cNvCxnSpPr/>
          <p:nvPr/>
        </p:nvCxnSpPr>
        <p:spPr>
          <a:xfrm>
            <a:off x="922420" y="2937574"/>
            <a:ext cx="0" cy="1429323"/>
          </a:xfrm>
          <a:prstGeom prst="line">
            <a:avLst/>
          </a:prstGeom>
          <a:ln w="1047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8288270" y="2967409"/>
            <a:ext cx="0" cy="1429323"/>
          </a:xfrm>
          <a:prstGeom prst="line">
            <a:avLst/>
          </a:prstGeom>
          <a:ln w="1079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882608" y="4295346"/>
            <a:ext cx="7537492" cy="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963072" y="3031224"/>
            <a:ext cx="637128"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4" name="Rectangle 23"/>
          <p:cNvSpPr/>
          <p:nvPr/>
        </p:nvSpPr>
        <p:spPr>
          <a:xfrm>
            <a:off x="1599244" y="3031224"/>
            <a:ext cx="640080"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5" name="Rectangle 24"/>
          <p:cNvSpPr/>
          <p:nvPr/>
        </p:nvSpPr>
        <p:spPr>
          <a:xfrm>
            <a:off x="2239324" y="3031172"/>
            <a:ext cx="599420"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6" name="Rectangle 25"/>
          <p:cNvSpPr/>
          <p:nvPr/>
        </p:nvSpPr>
        <p:spPr>
          <a:xfrm>
            <a:off x="2838744" y="3031171"/>
            <a:ext cx="645143"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7" name="Rectangle 26"/>
          <p:cNvSpPr/>
          <p:nvPr/>
        </p:nvSpPr>
        <p:spPr>
          <a:xfrm>
            <a:off x="3483887" y="3018097"/>
            <a:ext cx="594360"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8" name="Rectangle 27"/>
          <p:cNvSpPr/>
          <p:nvPr/>
        </p:nvSpPr>
        <p:spPr>
          <a:xfrm>
            <a:off x="4069242" y="3024843"/>
            <a:ext cx="582112"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29" name="Rectangle 28"/>
          <p:cNvSpPr/>
          <p:nvPr/>
        </p:nvSpPr>
        <p:spPr>
          <a:xfrm>
            <a:off x="4646596" y="3022694"/>
            <a:ext cx="645143"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0" name="Rectangle 29"/>
          <p:cNvSpPr/>
          <p:nvPr/>
        </p:nvSpPr>
        <p:spPr>
          <a:xfrm>
            <a:off x="5291739" y="3031223"/>
            <a:ext cx="614998"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1" name="Rectangle 30"/>
          <p:cNvSpPr/>
          <p:nvPr/>
        </p:nvSpPr>
        <p:spPr>
          <a:xfrm>
            <a:off x="5906737" y="3031224"/>
            <a:ext cx="639060"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2" name="Rectangle 31"/>
          <p:cNvSpPr/>
          <p:nvPr/>
        </p:nvSpPr>
        <p:spPr>
          <a:xfrm>
            <a:off x="6545797" y="3031173"/>
            <a:ext cx="584640"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3" name="Rectangle 32"/>
          <p:cNvSpPr/>
          <p:nvPr/>
        </p:nvSpPr>
        <p:spPr>
          <a:xfrm>
            <a:off x="7130437" y="3031224"/>
            <a:ext cx="605099"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Rectangle 33"/>
          <p:cNvSpPr/>
          <p:nvPr/>
        </p:nvSpPr>
        <p:spPr>
          <a:xfrm>
            <a:off x="7704125" y="3027005"/>
            <a:ext cx="636005" cy="398463"/>
          </a:xfrm>
          <a:prstGeom prst="rect">
            <a:avLst/>
          </a:prstGeom>
          <a:solidFill>
            <a:schemeClr val="accent2">
              <a:lumMod val="75000"/>
              <a:alpha val="48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 name="TextBox 4"/>
          <p:cNvSpPr txBox="1"/>
          <p:nvPr/>
        </p:nvSpPr>
        <p:spPr>
          <a:xfrm>
            <a:off x="4059685" y="2360836"/>
            <a:ext cx="1183337" cy="523220"/>
          </a:xfrm>
          <a:prstGeom prst="rect">
            <a:avLst/>
          </a:prstGeom>
          <a:noFill/>
        </p:spPr>
        <p:txBody>
          <a:bodyPr wrap="none" rtlCol="0">
            <a:spAutoFit/>
          </a:bodyPr>
          <a:lstStyle/>
          <a:p>
            <a:r>
              <a:rPr lang="en-US" sz="2800" dirty="0" smtClean="0">
                <a:solidFill>
                  <a:schemeClr val="accent6">
                    <a:lumMod val="75000"/>
                  </a:schemeClr>
                </a:solidFill>
                <a:latin typeface="Orly's Font 2" pitchFamily="66" charset="0"/>
                <a:ea typeface="Verdana" pitchFamily="34" charset="0"/>
                <a:cs typeface="Verdana" pitchFamily="34" charset="0"/>
              </a:rPr>
              <a:t>Ruler</a:t>
            </a:r>
          </a:p>
        </p:txBody>
      </p:sp>
      <p:sp>
        <p:nvSpPr>
          <p:cNvPr id="35" name="TextBox 34"/>
          <p:cNvSpPr txBox="1"/>
          <p:nvPr/>
        </p:nvSpPr>
        <p:spPr>
          <a:xfrm>
            <a:off x="3683776" y="4135122"/>
            <a:ext cx="1776448" cy="523220"/>
          </a:xfrm>
          <a:prstGeom prst="rect">
            <a:avLst/>
          </a:prstGeom>
          <a:noFill/>
        </p:spPr>
        <p:txBody>
          <a:bodyPr wrap="none" rtlCol="0">
            <a:spAutoFit/>
          </a:bodyPr>
          <a:lstStyle/>
          <a:p>
            <a:r>
              <a:rPr lang="en-US" sz="2800" dirty="0" smtClean="0">
                <a:solidFill>
                  <a:schemeClr val="accent6">
                    <a:lumMod val="75000"/>
                  </a:schemeClr>
                </a:solidFill>
                <a:latin typeface="Orly's Font 2" pitchFamily="66" charset="0"/>
                <a:ea typeface="Verdana" pitchFamily="34" charset="0"/>
                <a:cs typeface="Verdana" pitchFamily="34" charset="0"/>
              </a:rPr>
              <a:t>Line Plot</a:t>
            </a:r>
          </a:p>
        </p:txBody>
      </p:sp>
      <p:sp>
        <p:nvSpPr>
          <p:cNvPr id="6" name="Rectangle 5"/>
          <p:cNvSpPr/>
          <p:nvPr/>
        </p:nvSpPr>
        <p:spPr>
          <a:xfrm>
            <a:off x="4034692" y="2049338"/>
            <a:ext cx="1868950" cy="834718"/>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6540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childTnLst>
                                  <p:subTnLst>
                                    <p:set>
                                      <p:cBhvr override="childStyle">
                                        <p:cTn dur="1" fill="hold" display="0" masterRel="nextClick" afterEffect="1"/>
                                        <p:tgtEl>
                                          <p:spTgt spid="23"/>
                                        </p:tgtEl>
                                        <p:attrNameLst>
                                          <p:attrName>style.visibility</p:attrName>
                                        </p:attrNameLst>
                                      </p:cBhvr>
                                      <p:to>
                                        <p:strVal val="hidden"/>
                                      </p:to>
                                    </p:set>
                                  </p:sub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childTnLst>
                                  <p:subTnLst>
                                    <p:set>
                                      <p:cBhvr override="childStyle">
                                        <p:cTn dur="1" fill="hold" display="0" masterRel="nextClick" afterEffect="1"/>
                                        <p:tgtEl>
                                          <p:spTgt spid="24"/>
                                        </p:tgtEl>
                                        <p:attrNameLst>
                                          <p:attrName>style.visibility</p:attrName>
                                        </p:attrNameLst>
                                      </p:cBhvr>
                                      <p:to>
                                        <p:strVal val="hidden"/>
                                      </p:to>
                                    </p:set>
                                  </p:sub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childTnLst>
                                  <p:subTnLst>
                                    <p:set>
                                      <p:cBhvr override="childStyle">
                                        <p:cTn dur="1" fill="hold" display="0" masterRel="nextClick" afterEffect="1"/>
                                        <p:tgtEl>
                                          <p:spTgt spid="25"/>
                                        </p:tgtEl>
                                        <p:attrNameLst>
                                          <p:attrName>style.visibility</p:attrName>
                                        </p:attrNameLst>
                                      </p:cBhvr>
                                      <p:to>
                                        <p:strVal val="hidden"/>
                                      </p:to>
                                    </p:set>
                                  </p:sub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subTnLst>
                                    <p:set>
                                      <p:cBhvr override="childStyle">
                                        <p:cTn dur="1" fill="hold" display="0" masterRel="nextClick" afterEffect="1"/>
                                        <p:tgtEl>
                                          <p:spTgt spid="26"/>
                                        </p:tgtEl>
                                        <p:attrNameLst>
                                          <p:attrName>style.visibility</p:attrName>
                                        </p:attrNameLst>
                                      </p:cBhvr>
                                      <p:to>
                                        <p:strVal val="hidden"/>
                                      </p:to>
                                    </p:set>
                                  </p:sub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500"/>
                                        <p:tgtEl>
                                          <p:spTgt spid="34"/>
                                        </p:tgtEl>
                                      </p:cBhvr>
                                    </p:animEffect>
                                  </p:childTnLst>
                                  <p:subTnLst>
                                    <p:set>
                                      <p:cBhvr override="childStyle">
                                        <p:cTn dur="1" fill="hold" display="0" masterRel="nextClick" afterEffect="1"/>
                                        <p:tgtEl>
                                          <p:spTgt spid="34"/>
                                        </p:tgtEl>
                                        <p:attrNameLst>
                                          <p:attrName>style.visibility</p:attrName>
                                        </p:attrNameLst>
                                      </p:cBhvr>
                                      <p:to>
                                        <p:strVal val="hidden"/>
                                      </p:to>
                                    </p:set>
                                  </p:sub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500"/>
                                        <p:tgtEl>
                                          <p:spTgt spid="17"/>
                                        </p:tgtEl>
                                      </p:cBhvr>
                                    </p:animEffect>
                                  </p:childTnLst>
                                </p:cTn>
                              </p:par>
                              <p:par>
                                <p:cTn id="70" presetID="10" presetClass="entr" presetSubtype="0" fill="hold"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500"/>
                                        <p:tgtEl>
                                          <p:spTgt spid="20"/>
                                        </p:tgtEl>
                                      </p:cBhvr>
                                    </p:animEffect>
                                  </p:childTnLst>
                                </p:cTn>
                              </p:par>
                              <p:par>
                                <p:cTn id="73" presetID="10" presetClass="entr" presetSubtype="0" fill="hold" nodeType="with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500"/>
                                        <p:tgtEl>
                                          <p:spTgt spid="19"/>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fade">
                                      <p:cBhvr>
                                        <p:cTn id="80" dur="500"/>
                                        <p:tgtEl>
                                          <p:spTgt spid="6"/>
                                        </p:tgtEl>
                                      </p:cBhvr>
                                    </p:animEffec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iterate type="lt">
                                    <p:tmAbs val="80"/>
                                  </p:iterate>
                                  <p:childTnLst>
                                    <p:set>
                                      <p:cBhvr>
                                        <p:cTn id="8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5" grpId="0"/>
      <p:bldP spid="35" grpId="0"/>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Table 27"/>
          <p:cNvGraphicFramePr>
            <a:graphicFrameLocks noGrp="1"/>
          </p:cNvGraphicFramePr>
          <p:nvPr>
            <p:extLst>
              <p:ext uri="{D42A27DB-BD31-4B8C-83A1-F6EECF244321}">
                <p14:modId xmlns:p14="http://schemas.microsoft.com/office/powerpoint/2010/main" val="4025060892"/>
              </p:ext>
            </p:extLst>
          </p:nvPr>
        </p:nvGraphicFramePr>
        <p:xfrm>
          <a:off x="2305050" y="2392053"/>
          <a:ext cx="4610100" cy="1483360"/>
        </p:xfrm>
        <a:graphic>
          <a:graphicData uri="http://schemas.openxmlformats.org/drawingml/2006/table">
            <a:tbl>
              <a:tblPr firstRow="1" bandRow="1">
                <a:tableStyleId>{7DF18680-E054-41AD-8BC1-D1AEF772440D}</a:tableStyleId>
              </a:tblPr>
              <a:tblGrid>
                <a:gridCol w="1956387"/>
                <a:gridCol w="2653713"/>
              </a:tblGrid>
              <a:tr h="370840">
                <a:tc>
                  <a:txBody>
                    <a:bodyPr/>
                    <a:lstStyle/>
                    <a:p>
                      <a:r>
                        <a:rPr lang="en-US" dirty="0" smtClean="0">
                          <a:solidFill>
                            <a:schemeClr val="bg1"/>
                          </a:solidFill>
                          <a:latin typeface="Orly's Font 2" pitchFamily="66" charset="0"/>
                        </a:rPr>
                        <a:t>Shoe Size</a:t>
                      </a:r>
                      <a:endParaRPr lang="en-US" dirty="0">
                        <a:solidFill>
                          <a:schemeClr val="bg1"/>
                        </a:solidFill>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solidFill>
                          <a:latin typeface="Orly's Font 2" pitchFamily="66" charset="0"/>
                        </a:rPr>
                        <a:t>Number of students</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latin typeface="Orly's Font 2" pitchFamily="66" charset="0"/>
                        </a:rPr>
                        <a:t>5 inches</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l"/>
                      <a:r>
                        <a:rPr lang="en-US" dirty="0" smtClean="0">
                          <a:latin typeface="Orly's Font 2" pitchFamily="66" charset="0"/>
                        </a:rPr>
                        <a:t>3 students    </a:t>
                      </a:r>
                      <a:endParaRPr lang="en-US" dirty="0">
                        <a:latin typeface="Orly's Font 2" pitchFamily="66"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r>
                        <a:rPr lang="en-US" dirty="0" smtClean="0">
                          <a:latin typeface="Orly's Font 2" pitchFamily="66" charset="0"/>
                        </a:rPr>
                        <a:t>7 inches</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US" dirty="0" smtClean="0">
                          <a:latin typeface="Orly's Font 2" pitchFamily="66" charset="0"/>
                        </a:rPr>
                        <a:t>8 students  </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r>
                        <a:rPr lang="en-US" dirty="0" smtClean="0">
                          <a:latin typeface="Orly's Font 2" pitchFamily="66" charset="0"/>
                        </a:rPr>
                        <a:t>9 inches</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US" dirty="0" smtClean="0">
                          <a:latin typeface="Orly's Font 2" pitchFamily="66" charset="0"/>
                        </a:rPr>
                        <a:t>6 students  </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bl>
          </a:graphicData>
        </a:graphic>
      </p:graphicFrame>
      <p:sp>
        <p:nvSpPr>
          <p:cNvPr id="3" name="Text Placeholder 2"/>
          <p:cNvSpPr txBox="1">
            <a:spLocks/>
          </p:cNvSpPr>
          <p:nvPr/>
        </p:nvSpPr>
        <p:spPr bwMode="auto">
          <a:xfrm>
            <a:off x="2228850" y="1371601"/>
            <a:ext cx="4686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Classmates shoe sizes</a:t>
            </a:r>
            <a:endParaRPr lang="en-US" sz="2800" dirty="0">
              <a:solidFill>
                <a:schemeClr val="accent1"/>
              </a:solidFill>
              <a:latin typeface="Orly's Font 2" pitchFamily="66" charset="0"/>
            </a:endParaRPr>
          </a:p>
        </p:txBody>
      </p:sp>
      <p:sp>
        <p:nvSpPr>
          <p:cNvPr id="4" name="Shape 120"/>
          <p:cNvSpPr/>
          <p:nvPr/>
        </p:nvSpPr>
        <p:spPr>
          <a:xfrm rot="20003866">
            <a:off x="6844579" y="3637668"/>
            <a:ext cx="1904951" cy="900913"/>
          </a:xfrm>
          <a:prstGeom prst="rect">
            <a:avLst/>
          </a:prstGeom>
          <a:blipFill>
            <a:blip r:embed="rId3"/>
            <a:stretch>
              <a:fillRect/>
            </a:stretch>
          </a:blipFill>
        </p:spPr>
      </p:sp>
      <p:grpSp>
        <p:nvGrpSpPr>
          <p:cNvPr id="6" name="Group 5"/>
          <p:cNvGrpSpPr/>
          <p:nvPr/>
        </p:nvGrpSpPr>
        <p:grpSpPr>
          <a:xfrm rot="20239334">
            <a:off x="690882" y="3252128"/>
            <a:ext cx="830544" cy="1857732"/>
            <a:chOff x="6012932" y="1361116"/>
            <a:chExt cx="1471320" cy="3555360"/>
          </a:xfrm>
        </p:grpSpPr>
        <p:grpSp>
          <p:nvGrpSpPr>
            <p:cNvPr id="7" name="Group 6"/>
            <p:cNvGrpSpPr/>
            <p:nvPr/>
          </p:nvGrpSpPr>
          <p:grpSpPr>
            <a:xfrm>
              <a:off x="6012932" y="1361116"/>
              <a:ext cx="1471320" cy="3555360"/>
              <a:chOff x="6012932" y="1361116"/>
              <a:chExt cx="1471320" cy="3555360"/>
            </a:xfrm>
          </p:grpSpPr>
          <mc:AlternateContent xmlns:mc="http://schemas.openxmlformats.org/markup-compatibility/2006" xmlns:p14="http://schemas.microsoft.com/office/powerpoint/2010/main">
            <mc:Choice Requires="p14">
              <p:contentPart p14:bwMode="auto" r:id="rId4">
                <p14:nvContentPartPr>
                  <p14:cNvPr id="15" name="Ink 14"/>
                  <p14:cNvContentPartPr/>
                  <p14:nvPr/>
                </p14:nvContentPartPr>
                <p14:xfrm>
                  <a:off x="6855692" y="3610036"/>
                  <a:ext cx="370440" cy="189720"/>
                </p14:xfrm>
              </p:contentPart>
            </mc:Choice>
            <mc:Fallback xmlns="">
              <p:pic>
                <p:nvPicPr>
                  <p:cNvPr id="1081" name="Ink 1080"/>
                  <p:cNvPicPr/>
                  <p:nvPr/>
                </p:nvPicPr>
                <p:blipFill>
                  <a:blip r:embed="rId10"/>
                  <a:stretch>
                    <a:fillRect/>
                  </a:stretch>
                </p:blipFill>
                <p:spPr>
                  <a:xfrm>
                    <a:off x="6825787" y="3575278"/>
                    <a:ext cx="435074" cy="255374"/>
                  </a:xfrm>
                  <a:prstGeom prst="rect">
                    <a:avLst/>
                  </a:prstGeom>
                </p:spPr>
              </p:pic>
            </mc:Fallback>
          </mc:AlternateContent>
          <p:grpSp>
            <p:nvGrpSpPr>
              <p:cNvPr id="16" name="Group 15"/>
              <p:cNvGrpSpPr/>
              <p:nvPr/>
            </p:nvGrpSpPr>
            <p:grpSpPr>
              <a:xfrm>
                <a:off x="6012932" y="1361116"/>
                <a:ext cx="1471320" cy="3555360"/>
                <a:chOff x="6012932" y="1361116"/>
                <a:chExt cx="1471320" cy="3555360"/>
              </a:xfrm>
            </p:grpSpPr>
            <mc:AlternateContent xmlns:mc="http://schemas.openxmlformats.org/markup-compatibility/2006" xmlns:p14="http://schemas.microsoft.com/office/powerpoint/2010/main">
              <mc:Choice Requires="p14">
                <p:contentPart p14:bwMode="auto" r:id="rId11">
                  <p14:nvContentPartPr>
                    <p14:cNvPr id="17" name="Ink 16"/>
                    <p14:cNvContentPartPr/>
                    <p14:nvPr/>
                  </p14:nvContentPartPr>
                  <p14:xfrm>
                    <a:off x="6242612" y="4079476"/>
                    <a:ext cx="851760" cy="524160"/>
                  </p14:xfrm>
                </p:contentPart>
              </mc:Choice>
              <mc:Fallback xmlns="">
                <p:pic>
                  <p:nvPicPr>
                    <p:cNvPr id="1082" name="Ink 1081"/>
                    <p:cNvPicPr/>
                    <p:nvPr/>
                  </p:nvPicPr>
                  <p:blipFill>
                    <a:blip r:embed="rId12"/>
                    <a:stretch>
                      <a:fillRect/>
                    </a:stretch>
                  </p:blipFill>
                  <p:spPr>
                    <a:xfrm>
                      <a:off x="6210279" y="4047138"/>
                      <a:ext cx="928008" cy="598971"/>
                    </a:xfrm>
                    <a:prstGeom prst="rect">
                      <a:avLst/>
                    </a:prstGeom>
                  </p:spPr>
                </p:pic>
              </mc:Fallback>
            </mc:AlternateContent>
            <p:grpSp>
              <p:nvGrpSpPr>
                <p:cNvPr id="18" name="Group 17"/>
                <p:cNvGrpSpPr/>
                <p:nvPr/>
              </p:nvGrpSpPr>
              <p:grpSpPr>
                <a:xfrm>
                  <a:off x="6012932" y="1361116"/>
                  <a:ext cx="1471320" cy="3555360"/>
                  <a:chOff x="6012932" y="1361116"/>
                  <a:chExt cx="1471320" cy="3555360"/>
                </a:xfrm>
              </p:grpSpPr>
              <mc:AlternateContent xmlns:mc="http://schemas.openxmlformats.org/markup-compatibility/2006" xmlns:p14="http://schemas.microsoft.com/office/powerpoint/2010/main">
                <mc:Choice Requires="p14">
                  <p:contentPart p14:bwMode="auto" r:id="rId13">
                    <p14:nvContentPartPr>
                      <p14:cNvPr id="19" name="Ink 18"/>
                      <p14:cNvContentPartPr/>
                      <p14:nvPr/>
                    </p14:nvContentPartPr>
                    <p14:xfrm>
                      <a:off x="6469412" y="2597356"/>
                      <a:ext cx="483840" cy="73440"/>
                    </p14:xfrm>
                  </p:contentPart>
                </mc:Choice>
                <mc:Fallback xmlns="">
                  <p:pic>
                    <p:nvPicPr>
                      <p:cNvPr id="1073" name="Ink 1072"/>
                      <p:cNvPicPr/>
                      <p:nvPr/>
                    </p:nvPicPr>
                    <p:blipFill>
                      <a:blip r:embed="rId14"/>
                      <a:stretch>
                        <a:fillRect/>
                      </a:stretch>
                    </p:blipFill>
                    <p:spPr>
                      <a:xfrm>
                        <a:off x="6438991" y="2565468"/>
                        <a:ext cx="548062" cy="135767"/>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0" name="Ink 19"/>
                      <p14:cNvContentPartPr/>
                      <p14:nvPr/>
                    </p14:nvContentPartPr>
                    <p14:xfrm>
                      <a:off x="6654452" y="2684476"/>
                      <a:ext cx="106920" cy="26640"/>
                    </p14:xfrm>
                  </p:contentPart>
                </mc:Choice>
                <mc:Fallback xmlns="">
                  <p:pic>
                    <p:nvPicPr>
                      <p:cNvPr id="1097" name="Ink 1096"/>
                      <p:cNvPicPr/>
                      <p:nvPr/>
                    </p:nvPicPr>
                    <p:blipFill>
                      <a:blip r:embed="rId16"/>
                      <a:stretch>
                        <a:fillRect/>
                      </a:stretch>
                    </p:blipFill>
                    <p:spPr>
                      <a:xfrm>
                        <a:off x="6606771" y="2633133"/>
                        <a:ext cx="205652" cy="125935"/>
                      </a:xfrm>
                      <a:prstGeom prst="rect">
                        <a:avLst/>
                      </a:prstGeom>
                    </p:spPr>
                  </p:pic>
                </mc:Fallback>
              </mc:AlternateContent>
              <p:grpSp>
                <p:nvGrpSpPr>
                  <p:cNvPr id="21" name="Group 20"/>
                  <p:cNvGrpSpPr/>
                  <p:nvPr/>
                </p:nvGrpSpPr>
                <p:grpSpPr>
                  <a:xfrm>
                    <a:off x="6012932" y="1361116"/>
                    <a:ext cx="1471320" cy="3555360"/>
                    <a:chOff x="6012932" y="1361116"/>
                    <a:chExt cx="1471320" cy="3555360"/>
                  </a:xfrm>
                </p:grpSpPr>
                <p:grpSp>
                  <p:nvGrpSpPr>
                    <p:cNvPr id="22" name="Group 21"/>
                    <p:cNvGrpSpPr/>
                    <p:nvPr/>
                  </p:nvGrpSpPr>
                  <p:grpSpPr>
                    <a:xfrm>
                      <a:off x="6012932" y="1361116"/>
                      <a:ext cx="1471320" cy="3555360"/>
                      <a:chOff x="6012932" y="1361116"/>
                      <a:chExt cx="1471320" cy="3555360"/>
                    </a:xfrm>
                  </p:grpSpPr>
                  <mc:AlternateContent xmlns:mc="http://schemas.openxmlformats.org/markup-compatibility/2006" xmlns:p14="http://schemas.microsoft.com/office/powerpoint/2010/main">
                    <mc:Choice Requires="p14">
                      <p:contentPart p14:bwMode="auto" r:id="rId17">
                        <p14:nvContentPartPr>
                          <p14:cNvPr id="24" name="Ink 23"/>
                          <p14:cNvContentPartPr/>
                          <p14:nvPr/>
                        </p14:nvContentPartPr>
                        <p14:xfrm>
                          <a:off x="6012932" y="1361116"/>
                          <a:ext cx="1471320" cy="3555360"/>
                        </p14:xfrm>
                      </p:contentPart>
                    </mc:Choice>
                    <mc:Fallback xmlns="">
                      <p:pic>
                        <p:nvPicPr>
                          <p:cNvPr id="1070" name="Ink 1069"/>
                          <p:cNvPicPr/>
                          <p:nvPr/>
                        </p:nvPicPr>
                        <p:blipFill>
                          <a:blip r:embed="rId18"/>
                          <a:stretch>
                            <a:fillRect/>
                          </a:stretch>
                        </p:blipFill>
                        <p:spPr>
                          <a:xfrm>
                            <a:off x="5975726" y="1307057"/>
                            <a:ext cx="1554429" cy="3652377"/>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5" name="Ink 24"/>
                          <p14:cNvContentPartPr/>
                          <p14:nvPr/>
                        </p14:nvContentPartPr>
                        <p14:xfrm>
                          <a:off x="6095012" y="1395316"/>
                          <a:ext cx="1152000" cy="1537560"/>
                        </p14:xfrm>
                      </p:contentPart>
                    </mc:Choice>
                    <mc:Fallback xmlns="">
                      <p:pic>
                        <p:nvPicPr>
                          <p:cNvPr id="1071" name="Ink 1070"/>
                          <p:cNvPicPr/>
                          <p:nvPr/>
                        </p:nvPicPr>
                        <p:blipFill>
                          <a:blip r:embed="rId20"/>
                          <a:stretch>
                            <a:fillRect/>
                          </a:stretch>
                        </p:blipFill>
                        <p:spPr>
                          <a:xfrm>
                            <a:off x="6064112" y="1365395"/>
                            <a:ext cx="1208490" cy="1591611"/>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6" name="Ink 25"/>
                          <p14:cNvContentPartPr/>
                          <p14:nvPr/>
                        </p14:nvContentPartPr>
                        <p14:xfrm>
                          <a:off x="6322892" y="1571356"/>
                          <a:ext cx="693000" cy="1009080"/>
                        </p14:xfrm>
                      </p:contentPart>
                    </mc:Choice>
                    <mc:Fallback xmlns="">
                      <p:pic>
                        <p:nvPicPr>
                          <p:cNvPr id="1090" name="Ink 1089"/>
                          <p:cNvPicPr/>
                          <p:nvPr/>
                        </p:nvPicPr>
                        <p:blipFill>
                          <a:blip r:embed="rId22"/>
                          <a:stretch>
                            <a:fillRect/>
                          </a:stretch>
                        </p:blipFill>
                        <p:spPr>
                          <a:xfrm>
                            <a:off x="6269770" y="1516824"/>
                            <a:ext cx="798278" cy="1120557"/>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7" name="Ink 26"/>
                          <p14:cNvContentPartPr/>
                          <p14:nvPr/>
                        </p14:nvContentPartPr>
                        <p14:xfrm>
                          <a:off x="6801332" y="2699956"/>
                          <a:ext cx="650520" cy="2051280"/>
                        </p14:xfrm>
                      </p:contentPart>
                    </mc:Choice>
                    <mc:Fallback xmlns="">
                      <p:pic>
                        <p:nvPicPr>
                          <p:cNvPr id="1098" name="Ink 1097"/>
                          <p:cNvPicPr/>
                          <p:nvPr/>
                        </p:nvPicPr>
                        <p:blipFill>
                          <a:blip r:embed="rId24"/>
                          <a:stretch>
                            <a:fillRect/>
                          </a:stretch>
                        </p:blipFill>
                        <p:spPr>
                          <a:xfrm>
                            <a:off x="6776702" y="2673404"/>
                            <a:ext cx="707507" cy="21106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
                      <p14:nvContentPartPr>
                        <p14:cNvPr id="23" name="Ink 22"/>
                        <p14:cNvContentPartPr/>
                        <p14:nvPr/>
                      </p14:nvContentPartPr>
                      <p14:xfrm>
                        <a:off x="6060452" y="2732356"/>
                        <a:ext cx="1300320" cy="2127240"/>
                      </p14:xfrm>
                    </p:contentPart>
                  </mc:Choice>
                  <mc:Fallback xmlns="">
                    <p:pic>
                      <p:nvPicPr>
                        <p:cNvPr id="1100" name="Ink 1099"/>
                        <p:cNvPicPr/>
                        <p:nvPr/>
                      </p:nvPicPr>
                      <p:blipFill>
                        <a:blip r:embed="rId26"/>
                        <a:stretch>
                          <a:fillRect/>
                        </a:stretch>
                      </p:blipFill>
                      <p:spPr>
                        <a:xfrm>
                          <a:off x="6034388" y="2703394"/>
                          <a:ext cx="1355345" cy="2185163"/>
                        </a:xfrm>
                        <a:prstGeom prst="rect">
                          <a:avLst/>
                        </a:prstGeom>
                      </p:spPr>
                    </p:pic>
                  </mc:Fallback>
                </mc:AlternateContent>
              </p:grpSp>
            </p:grpSp>
          </p:grpSp>
        </p:grpSp>
        <mc:AlternateContent xmlns:mc="http://schemas.openxmlformats.org/markup-compatibility/2006" xmlns:p14="http://schemas.microsoft.com/office/powerpoint/2010/main">
          <mc:Choice Requires="p14">
            <p:contentPart p14:bwMode="auto" r:id="rId27">
              <p14:nvContentPartPr>
                <p14:cNvPr id="8" name="Ink 7"/>
                <p14:cNvContentPartPr/>
                <p14:nvPr/>
              </p14:nvContentPartPr>
              <p14:xfrm>
                <a:off x="6243332" y="1491796"/>
                <a:ext cx="826200" cy="1299600"/>
              </p14:xfrm>
            </p:contentPart>
          </mc:Choice>
          <mc:Fallback xmlns="">
            <p:pic>
              <p:nvPicPr>
                <p:cNvPr id="1072" name="Ink 1071"/>
                <p:cNvPicPr/>
                <p:nvPr/>
              </p:nvPicPr>
              <p:blipFill>
                <a:blip r:embed="rId28"/>
                <a:stretch>
                  <a:fillRect/>
                </a:stretch>
              </p:blipFill>
              <p:spPr>
                <a:xfrm>
                  <a:off x="6188316" y="1438229"/>
                  <a:ext cx="929958" cy="1407216"/>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9" name="Ink 8"/>
                <p14:cNvContentPartPr/>
                <p14:nvPr/>
              </p14:nvContentPartPr>
              <p14:xfrm>
                <a:off x="6398132" y="3052396"/>
                <a:ext cx="508320" cy="65520"/>
              </p14:xfrm>
            </p:contentPart>
          </mc:Choice>
          <mc:Fallback xmlns="">
            <p:pic>
              <p:nvPicPr>
                <p:cNvPr id="1074" name="Ink 1073"/>
                <p:cNvPicPr/>
                <p:nvPr/>
              </p:nvPicPr>
              <p:blipFill>
                <a:blip r:embed="rId30"/>
                <a:stretch>
                  <a:fillRect/>
                </a:stretch>
              </p:blipFill>
              <p:spPr>
                <a:xfrm>
                  <a:off x="6365337" y="3015996"/>
                  <a:ext cx="580179" cy="130069"/>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0" name="Ink 9"/>
                <p14:cNvContentPartPr/>
                <p14:nvPr/>
              </p14:nvContentPartPr>
              <p14:xfrm>
                <a:off x="6383012" y="3261556"/>
                <a:ext cx="522720" cy="45720"/>
              </p14:xfrm>
            </p:contentPart>
          </mc:Choice>
          <mc:Fallback xmlns="">
            <p:pic>
              <p:nvPicPr>
                <p:cNvPr id="1075" name="Ink 1074"/>
                <p:cNvPicPr/>
                <p:nvPr/>
              </p:nvPicPr>
              <p:blipFill>
                <a:blip r:embed="rId32"/>
                <a:stretch>
                  <a:fillRect/>
                </a:stretch>
              </p:blipFill>
              <p:spPr>
                <a:xfrm>
                  <a:off x="6344952" y="3223132"/>
                  <a:ext cx="599803" cy="117218"/>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1" name="Ink 10"/>
                <p14:cNvContentPartPr/>
                <p14:nvPr/>
              </p14:nvContentPartPr>
              <p14:xfrm>
                <a:off x="6361412" y="3452716"/>
                <a:ext cx="459360" cy="28080"/>
              </p14:xfrm>
            </p:contentPart>
          </mc:Choice>
          <mc:Fallback xmlns="">
            <p:pic>
              <p:nvPicPr>
                <p:cNvPr id="1076" name="Ink 1075"/>
                <p:cNvPicPr/>
                <p:nvPr/>
              </p:nvPicPr>
              <p:blipFill>
                <a:blip r:embed="rId34"/>
                <a:stretch>
                  <a:fillRect/>
                </a:stretch>
              </p:blipFill>
              <p:spPr>
                <a:xfrm>
                  <a:off x="6327636" y="3417858"/>
                  <a:ext cx="528843" cy="87145"/>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2" name="Ink 11"/>
                <p14:cNvContentPartPr/>
                <p14:nvPr/>
              </p14:nvContentPartPr>
              <p14:xfrm>
                <a:off x="6066572" y="3551716"/>
                <a:ext cx="271440" cy="177120"/>
              </p14:xfrm>
            </p:contentPart>
          </mc:Choice>
          <mc:Fallback xmlns="">
            <p:pic>
              <p:nvPicPr>
                <p:cNvPr id="1077" name="Ink 1076"/>
                <p:cNvPicPr/>
                <p:nvPr/>
              </p:nvPicPr>
              <p:blipFill>
                <a:blip r:embed="rId36"/>
                <a:stretch>
                  <a:fillRect/>
                </a:stretch>
              </p:blipFill>
              <p:spPr>
                <a:xfrm>
                  <a:off x="6043389" y="3527103"/>
                  <a:ext cx="315392" cy="235034"/>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3" name="Ink 12"/>
                <p14:cNvContentPartPr/>
                <p14:nvPr/>
              </p14:nvContentPartPr>
              <p14:xfrm>
                <a:off x="6358892" y="3566836"/>
                <a:ext cx="243720" cy="170640"/>
              </p14:xfrm>
            </p:contentPart>
          </mc:Choice>
          <mc:Fallback xmlns="">
            <p:pic>
              <p:nvPicPr>
                <p:cNvPr id="1079" name="Ink 1078"/>
                <p:cNvPicPr/>
                <p:nvPr/>
              </p:nvPicPr>
              <p:blipFill>
                <a:blip r:embed="rId38"/>
                <a:stretch>
                  <a:fillRect/>
                </a:stretch>
              </p:blipFill>
              <p:spPr>
                <a:xfrm>
                  <a:off x="6328487" y="3531648"/>
                  <a:ext cx="309355" cy="2323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4" name="Ink 13"/>
                <p14:cNvContentPartPr/>
                <p14:nvPr/>
              </p14:nvContentPartPr>
              <p14:xfrm>
                <a:off x="6648332" y="3593836"/>
                <a:ext cx="266760" cy="181440"/>
              </p14:xfrm>
            </p:contentPart>
          </mc:Choice>
          <mc:Fallback xmlns="">
            <p:pic>
              <p:nvPicPr>
                <p:cNvPr id="1080" name="Ink 1079"/>
                <p:cNvPicPr/>
                <p:nvPr/>
              </p:nvPicPr>
              <p:blipFill>
                <a:blip r:embed="rId40"/>
                <a:stretch>
                  <a:fillRect/>
                </a:stretch>
              </p:blipFill>
              <p:spPr>
                <a:xfrm>
                  <a:off x="6622719" y="3567778"/>
                  <a:ext cx="326684" cy="241759"/>
                </a:xfrm>
                <a:prstGeom prst="rect">
                  <a:avLst/>
                </a:prstGeom>
              </p:spPr>
            </p:pic>
          </mc:Fallback>
        </mc:AlternateContent>
      </p:grpSp>
      <p:graphicFrame>
        <p:nvGraphicFramePr>
          <p:cNvPr id="37" name="Table 36"/>
          <p:cNvGraphicFramePr>
            <a:graphicFrameLocks noGrp="1"/>
          </p:cNvGraphicFramePr>
          <p:nvPr>
            <p:extLst>
              <p:ext uri="{D42A27DB-BD31-4B8C-83A1-F6EECF244321}">
                <p14:modId xmlns:p14="http://schemas.microsoft.com/office/powerpoint/2010/main" val="1542892028"/>
              </p:ext>
            </p:extLst>
          </p:nvPr>
        </p:nvGraphicFramePr>
        <p:xfrm>
          <a:off x="2305050" y="2339482"/>
          <a:ext cx="4610100" cy="1925320"/>
        </p:xfrm>
        <a:graphic>
          <a:graphicData uri="http://schemas.openxmlformats.org/drawingml/2006/table">
            <a:tbl>
              <a:tblPr firstRow="1" bandRow="1">
                <a:tableStyleId>{7DF18680-E054-41AD-8BC1-D1AEF772440D}</a:tableStyleId>
              </a:tblPr>
              <a:tblGrid>
                <a:gridCol w="1956387"/>
                <a:gridCol w="2653713"/>
              </a:tblGrid>
              <a:tr h="370840">
                <a:tc>
                  <a:txBody>
                    <a:bodyPr/>
                    <a:lstStyle/>
                    <a:p>
                      <a:r>
                        <a:rPr lang="en-US" dirty="0" smtClean="0">
                          <a:solidFill>
                            <a:schemeClr val="bg1"/>
                          </a:solidFill>
                          <a:latin typeface="Orly's Font 2" pitchFamily="66" charset="0"/>
                        </a:rPr>
                        <a:t>Shoe Size</a:t>
                      </a:r>
                      <a:endParaRPr lang="en-US" dirty="0">
                        <a:solidFill>
                          <a:schemeClr val="bg1"/>
                        </a:solidFill>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solidFill>
                          <a:latin typeface="Orly's Font 2" pitchFamily="66" charset="0"/>
                        </a:rPr>
                        <a:t>Number of students</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latin typeface="Orly's Font 2" pitchFamily="66" charset="0"/>
                        </a:rPr>
                        <a:t>5 inches</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l"/>
                      <a:r>
                        <a:rPr lang="en-US" dirty="0" smtClean="0">
                          <a:latin typeface="Orly's Font 2" pitchFamily="66" charset="0"/>
                        </a:rPr>
                        <a:t>3 students    </a:t>
                      </a:r>
                      <a:r>
                        <a:rPr kumimoji="0" lang="en-US" sz="2800" b="0" i="0" u="none" strike="noStrike" kern="1200" cap="none" spc="0" normalizeH="0" baseline="0" noProof="0" dirty="0" err="1" smtClean="0">
                          <a:ln>
                            <a:noFill/>
                          </a:ln>
                          <a:solidFill>
                            <a:prstClr val="black"/>
                          </a:solidFill>
                          <a:effectLst/>
                          <a:uLnTx/>
                          <a:uFillTx/>
                          <a:latin typeface="Orly's Font 2" pitchFamily="66" charset="0"/>
                          <a:ea typeface="+mn-ea"/>
                          <a:cs typeface="+mn-cs"/>
                        </a:rPr>
                        <a:t>lll</a:t>
                      </a:r>
                      <a:endParaRPr lang="en-US" dirty="0">
                        <a:latin typeface="Orly's Font 2" pitchFamily="66"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r>
                        <a:rPr lang="en-US" dirty="0" smtClean="0">
                          <a:latin typeface="Orly's Font 2" pitchFamily="66" charset="0"/>
                        </a:rPr>
                        <a:t>7 inches</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US" dirty="0" smtClean="0">
                          <a:latin typeface="Orly's Font 2" pitchFamily="66" charset="0"/>
                        </a:rPr>
                        <a:t>8 students  </a:t>
                      </a:r>
                      <a:r>
                        <a:rPr kumimoji="0" lang="en-US" sz="2800" b="0" i="0" u="none" strike="noStrike" kern="1200" cap="none" spc="0" normalizeH="0" baseline="0" noProof="0" dirty="0" err="1" smtClean="0">
                          <a:ln>
                            <a:noFill/>
                          </a:ln>
                          <a:solidFill>
                            <a:prstClr val="black"/>
                          </a:solidFill>
                          <a:effectLst/>
                          <a:uLnTx/>
                          <a:uFillTx/>
                          <a:latin typeface="Orly's Font 2" pitchFamily="66" charset="0"/>
                          <a:ea typeface="+mn-ea"/>
                          <a:cs typeface="+mn-cs"/>
                        </a:rPr>
                        <a:t>llll</a:t>
                      </a:r>
                      <a:r>
                        <a:rPr kumimoji="0" lang="en-US" sz="2800" b="0" i="0" u="none" strike="noStrike" kern="1200" cap="none" spc="0" normalizeH="0" baseline="0" noProof="0" dirty="0" smtClean="0">
                          <a:ln>
                            <a:noFill/>
                          </a:ln>
                          <a:solidFill>
                            <a:prstClr val="black"/>
                          </a:solidFill>
                          <a:effectLst/>
                          <a:uLnTx/>
                          <a:uFillTx/>
                          <a:latin typeface="Orly's Font 2" pitchFamily="66" charset="0"/>
                          <a:ea typeface="+mn-ea"/>
                          <a:cs typeface="+mn-cs"/>
                        </a:rPr>
                        <a:t>  </a:t>
                      </a:r>
                      <a:r>
                        <a:rPr kumimoji="0" lang="en-US" sz="2800" b="0" i="0" u="none" strike="noStrike" kern="1200" cap="none" spc="0" normalizeH="0" baseline="0" noProof="0" dirty="0" err="1" smtClean="0">
                          <a:ln>
                            <a:noFill/>
                          </a:ln>
                          <a:solidFill>
                            <a:prstClr val="black"/>
                          </a:solidFill>
                          <a:effectLst/>
                          <a:uLnTx/>
                          <a:uFillTx/>
                          <a:latin typeface="Orly's Font 2" pitchFamily="66" charset="0"/>
                          <a:ea typeface="+mn-ea"/>
                          <a:cs typeface="+mn-cs"/>
                        </a:rPr>
                        <a:t>lll</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r>
                        <a:rPr lang="en-US" dirty="0" smtClean="0">
                          <a:latin typeface="Orly's Font 2" pitchFamily="66" charset="0"/>
                        </a:rPr>
                        <a:t>9 inches</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US" dirty="0" smtClean="0">
                          <a:latin typeface="Orly's Font 2" pitchFamily="66" charset="0"/>
                        </a:rPr>
                        <a:t>6 students  </a:t>
                      </a:r>
                      <a:r>
                        <a:rPr kumimoji="0" lang="en-US" sz="2800" b="0" i="0" u="none" strike="noStrike" kern="1200" cap="none" spc="0" normalizeH="0" baseline="0" noProof="0" dirty="0" err="1" smtClean="0">
                          <a:ln>
                            <a:noFill/>
                          </a:ln>
                          <a:solidFill>
                            <a:prstClr val="black"/>
                          </a:solidFill>
                          <a:effectLst/>
                          <a:uLnTx/>
                          <a:uFillTx/>
                          <a:latin typeface="Orly's Font 2" pitchFamily="66" charset="0"/>
                          <a:ea typeface="+mn-ea"/>
                          <a:cs typeface="+mn-cs"/>
                        </a:rPr>
                        <a:t>llll</a:t>
                      </a:r>
                      <a:r>
                        <a:rPr kumimoji="0" lang="en-US" sz="2800" b="0" i="0" u="none" strike="noStrike" kern="1200" cap="none" spc="0" normalizeH="0" baseline="0" noProof="0" dirty="0" smtClean="0">
                          <a:ln>
                            <a:noFill/>
                          </a:ln>
                          <a:solidFill>
                            <a:prstClr val="black"/>
                          </a:solidFill>
                          <a:effectLst/>
                          <a:uLnTx/>
                          <a:uFillTx/>
                          <a:latin typeface="Orly's Font 2" pitchFamily="66" charset="0"/>
                          <a:ea typeface="+mn-ea"/>
                          <a:cs typeface="+mn-cs"/>
                        </a:rPr>
                        <a:t>  l</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bl>
          </a:graphicData>
        </a:graphic>
      </p:graphicFrame>
      <p:cxnSp>
        <p:nvCxnSpPr>
          <p:cNvPr id="39" name="Straight Connector 38"/>
          <p:cNvCxnSpPr/>
          <p:nvPr/>
        </p:nvCxnSpPr>
        <p:spPr>
          <a:xfrm>
            <a:off x="5747066" y="3245204"/>
            <a:ext cx="388930" cy="33378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5779476" y="3778877"/>
            <a:ext cx="388930" cy="33378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5667374" y="2628900"/>
            <a:ext cx="1114424" cy="1563693"/>
          </a:xfrm>
          <a:prstGeom prst="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49" name="Rectangle 48"/>
          <p:cNvSpPr/>
          <p:nvPr/>
        </p:nvSpPr>
        <p:spPr>
          <a:xfrm rot="16200000">
            <a:off x="5161677" y="1829578"/>
            <a:ext cx="445770" cy="217883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0" name="Rectangle 49"/>
          <p:cNvSpPr/>
          <p:nvPr/>
        </p:nvSpPr>
        <p:spPr>
          <a:xfrm rot="16200000">
            <a:off x="5161675" y="2169423"/>
            <a:ext cx="445770" cy="217883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1" name="Rectangle 50"/>
          <p:cNvSpPr/>
          <p:nvPr/>
        </p:nvSpPr>
        <p:spPr>
          <a:xfrm rot="16200000">
            <a:off x="5161673" y="2542661"/>
            <a:ext cx="445770" cy="217883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1441"/>
                            </p:stCondLst>
                            <p:childTnLst>
                              <p:par>
                                <p:cTn id="8" presetID="10"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1941"/>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2441"/>
                            </p:stCondLst>
                            <p:childTnLst>
                              <p:par>
                                <p:cTn id="16" presetID="10" presetClass="entr" presetSubtype="0"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childTnLst>
                          </p:cTn>
                        </p:par>
                        <p:par>
                          <p:cTn id="19" fill="hold">
                            <p:stCondLst>
                              <p:cond delay="2941"/>
                            </p:stCondLst>
                            <p:childTnLst>
                              <p:par>
                                <p:cTn id="20" presetID="10" presetClass="entr" presetSubtype="0" fill="hold" grpId="1"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par>
                                <p:cTn id="23" presetID="26" presetClass="emph" presetSubtype="0" fill="hold" grpId="0" nodeType="withEffect">
                                  <p:stCondLst>
                                    <p:cond delay="0"/>
                                  </p:stCondLst>
                                  <p:childTnLst>
                                    <p:animEffect transition="out" filter="fade">
                                      <p:cBhvr>
                                        <p:cTn id="24" dur="3000" tmFilter="0, 0; .2, .5; .8, .5; 1, 0"/>
                                        <p:tgtEl>
                                          <p:spTgt spid="49"/>
                                        </p:tgtEl>
                                      </p:cBhvr>
                                    </p:animEffect>
                                    <p:animScale>
                                      <p:cBhvr>
                                        <p:cTn id="25" dur="1500" autoRev="1" fill="hold"/>
                                        <p:tgtEl>
                                          <p:spTgt spid="49"/>
                                        </p:tgtEl>
                                      </p:cBhvr>
                                      <p:by x="105000" y="105000"/>
                                    </p:animScale>
                                  </p:childTnLst>
                                  <p:subTnLst>
                                    <p:set>
                                      <p:cBhvr override="childStyle">
                                        <p:cTn dur="1" fill="hold" display="0" masterRel="sameClick" afterEffect="1">
                                          <p:stCondLst>
                                            <p:cond evt="end" delay="0">
                                              <p:tn val="23"/>
                                            </p:cond>
                                          </p:stCondLst>
                                        </p:cTn>
                                        <p:tgtEl>
                                          <p:spTgt spid="49"/>
                                        </p:tgtEl>
                                        <p:attrNameLst>
                                          <p:attrName>style.visibility</p:attrName>
                                        </p:attrNameLst>
                                      </p:cBhvr>
                                      <p:to>
                                        <p:strVal val="hidden"/>
                                      </p:to>
                                    </p:set>
                                  </p:subTnLst>
                                </p:cTn>
                              </p:par>
                            </p:childTnLst>
                          </p:cTn>
                        </p:par>
                        <p:par>
                          <p:cTn id="26" fill="hold">
                            <p:stCondLst>
                              <p:cond delay="5941"/>
                            </p:stCondLst>
                            <p:childTnLst>
                              <p:par>
                                <p:cTn id="27" presetID="10" presetClass="entr" presetSubtype="0" fill="hold" grpId="1" nodeType="after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500"/>
                                        <p:tgtEl>
                                          <p:spTgt spid="50"/>
                                        </p:tgtEl>
                                      </p:cBhvr>
                                    </p:animEffect>
                                  </p:childTnLst>
                                </p:cTn>
                              </p:par>
                              <p:par>
                                <p:cTn id="30" presetID="26" presetClass="emph" presetSubtype="0" fill="hold" grpId="0" nodeType="withEffect">
                                  <p:stCondLst>
                                    <p:cond delay="0"/>
                                  </p:stCondLst>
                                  <p:childTnLst>
                                    <p:animEffect transition="out" filter="fade">
                                      <p:cBhvr>
                                        <p:cTn id="31" dur="3000" tmFilter="0, 0; .2, .5; .8, .5; 1, 0"/>
                                        <p:tgtEl>
                                          <p:spTgt spid="50"/>
                                        </p:tgtEl>
                                      </p:cBhvr>
                                    </p:animEffect>
                                    <p:animScale>
                                      <p:cBhvr>
                                        <p:cTn id="32" dur="1500" autoRev="1" fill="hold"/>
                                        <p:tgtEl>
                                          <p:spTgt spid="50"/>
                                        </p:tgtEl>
                                      </p:cBhvr>
                                      <p:by x="105000" y="105000"/>
                                    </p:animScale>
                                  </p:childTnLst>
                                  <p:subTnLst>
                                    <p:set>
                                      <p:cBhvr override="childStyle">
                                        <p:cTn dur="1" fill="hold" display="0" masterRel="sameClick" afterEffect="1">
                                          <p:stCondLst>
                                            <p:cond evt="end" delay="0">
                                              <p:tn val="30"/>
                                            </p:cond>
                                          </p:stCondLst>
                                        </p:cTn>
                                        <p:tgtEl>
                                          <p:spTgt spid="50"/>
                                        </p:tgtEl>
                                        <p:attrNameLst>
                                          <p:attrName>style.visibility</p:attrName>
                                        </p:attrNameLst>
                                      </p:cBhvr>
                                      <p:to>
                                        <p:strVal val="hidden"/>
                                      </p:to>
                                    </p:set>
                                  </p:subTnLst>
                                </p:cTn>
                              </p:par>
                            </p:childTnLst>
                          </p:cTn>
                        </p:par>
                        <p:par>
                          <p:cTn id="33" fill="hold">
                            <p:stCondLst>
                              <p:cond delay="8941"/>
                            </p:stCondLst>
                            <p:childTnLst>
                              <p:par>
                                <p:cTn id="34" presetID="10" presetClass="entr" presetSubtype="0" fill="hold" grpId="1"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par>
                                <p:cTn id="37" presetID="26" presetClass="emph" presetSubtype="0" fill="hold" grpId="0" nodeType="withEffect">
                                  <p:stCondLst>
                                    <p:cond delay="0"/>
                                  </p:stCondLst>
                                  <p:childTnLst>
                                    <p:animEffect transition="out" filter="fade">
                                      <p:cBhvr>
                                        <p:cTn id="38" dur="3000" tmFilter="0, 0; .2, .5; .8, .5; 1, 0"/>
                                        <p:tgtEl>
                                          <p:spTgt spid="51"/>
                                        </p:tgtEl>
                                      </p:cBhvr>
                                    </p:animEffect>
                                    <p:animScale>
                                      <p:cBhvr>
                                        <p:cTn id="39" dur="1500" autoRev="1" fill="hold"/>
                                        <p:tgtEl>
                                          <p:spTgt spid="51"/>
                                        </p:tgtEl>
                                      </p:cBhvr>
                                      <p:by x="105000" y="105000"/>
                                    </p:animScale>
                                  </p:childTnLst>
                                  <p:subTnLst>
                                    <p:set>
                                      <p:cBhvr override="childStyle">
                                        <p:cTn dur="1" fill="hold" display="0" masterRel="sameClick" afterEffect="1">
                                          <p:stCondLst>
                                            <p:cond evt="end" delay="0">
                                              <p:tn val="37"/>
                                            </p:cond>
                                          </p:stCondLst>
                                        </p:cTn>
                                        <p:tgtEl>
                                          <p:spTgt spid="51"/>
                                        </p:tgtEl>
                                        <p:attrNameLst>
                                          <p:attrName>style.visibility</p:attrName>
                                        </p:attrNameLst>
                                      </p:cBhvr>
                                      <p:to>
                                        <p:strVal val="hidden"/>
                                      </p:to>
                                    </p:set>
                                  </p:sub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500"/>
                                        <p:tgtEl>
                                          <p:spTgt spid="37"/>
                                        </p:tgtEl>
                                      </p:cBhvr>
                                    </p:animEffect>
                                  </p:childTnLst>
                                </p:cTn>
                              </p:par>
                            </p:childTnLst>
                          </p:cTn>
                        </p:par>
                        <p:par>
                          <p:cTn id="45" fill="hold">
                            <p:stCondLst>
                              <p:cond delay="500"/>
                            </p:stCondLst>
                            <p:childTnLst>
                              <p:par>
                                <p:cTn id="46" presetID="10" presetClass="entr" presetSubtype="0" fill="hold"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childTnLst>
                                </p:cTn>
                              </p:par>
                            </p:childTnLst>
                          </p:cTn>
                        </p:par>
                        <p:par>
                          <p:cTn id="49" fill="hold">
                            <p:stCondLst>
                              <p:cond delay="1000"/>
                            </p:stCondLst>
                            <p:childTnLst>
                              <p:par>
                                <p:cTn id="50" presetID="10" presetClass="entr" presetSubtype="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500"/>
                                        <p:tgtEl>
                                          <p:spTgt spid="47"/>
                                        </p:tgtEl>
                                      </p:cBhvr>
                                    </p:animEffect>
                                  </p:childTnLst>
                                </p:cTn>
                              </p:par>
                            </p:childTnLst>
                          </p:cTn>
                        </p:par>
                        <p:par>
                          <p:cTn id="53" fill="hold">
                            <p:stCondLst>
                              <p:cond delay="1500"/>
                            </p:stCondLst>
                            <p:childTnLst>
                              <p:par>
                                <p:cTn id="54" presetID="10" presetClass="entr" presetSubtype="0" fill="hold" grpId="1" nodeType="after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500"/>
                                        <p:tgtEl>
                                          <p:spTgt spid="48"/>
                                        </p:tgtEl>
                                      </p:cBhvr>
                                    </p:animEffect>
                                  </p:childTnLst>
                                </p:cTn>
                              </p:par>
                            </p:childTnLst>
                          </p:cTn>
                        </p:par>
                        <p:par>
                          <p:cTn id="57" fill="hold">
                            <p:stCondLst>
                              <p:cond delay="2000"/>
                            </p:stCondLst>
                            <p:childTnLst>
                              <p:par>
                                <p:cTn id="58" presetID="26" presetClass="emph" presetSubtype="0" fill="hold" grpId="0" nodeType="afterEffect">
                                  <p:stCondLst>
                                    <p:cond delay="0"/>
                                  </p:stCondLst>
                                  <p:childTnLst>
                                    <p:animEffect transition="out" filter="fade">
                                      <p:cBhvr>
                                        <p:cTn id="59" dur="500" tmFilter="0, 0; .2, .5; .8, .5; 1, 0"/>
                                        <p:tgtEl>
                                          <p:spTgt spid="48"/>
                                        </p:tgtEl>
                                      </p:cBhvr>
                                    </p:animEffect>
                                    <p:animScale>
                                      <p:cBhvr>
                                        <p:cTn id="60" dur="2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8" grpId="0" animBg="1"/>
      <p:bldP spid="48" grpId="1" animBg="1"/>
      <p:bldP spid="49" grpId="0" animBg="1"/>
      <p:bldP spid="49" grpId="1" animBg="1"/>
      <p:bldP spid="50" grpId="0" animBg="1"/>
      <p:bldP spid="50" grpId="1" animBg="1"/>
      <p:bldP spid="51" grpId="0" animBg="1"/>
      <p:bldP spid="51"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3229" y="1633211"/>
            <a:ext cx="33131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Which Data?</a:t>
            </a:r>
            <a:endParaRPr lang="en-US" sz="2800" dirty="0">
              <a:solidFill>
                <a:schemeClr val="accent1"/>
              </a:solidFill>
              <a:latin typeface="Orly's Font 2" pitchFamily="66"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698086759"/>
              </p:ext>
            </p:extLst>
          </p:nvPr>
        </p:nvGraphicFramePr>
        <p:xfrm>
          <a:off x="3698207" y="1153141"/>
          <a:ext cx="4610100" cy="1483360"/>
        </p:xfrm>
        <a:graphic>
          <a:graphicData uri="http://schemas.openxmlformats.org/drawingml/2006/table">
            <a:tbl>
              <a:tblPr firstRow="1" bandRow="1">
                <a:tableStyleId>{7DF18680-E054-41AD-8BC1-D1AEF772440D}</a:tableStyleId>
              </a:tblPr>
              <a:tblGrid>
                <a:gridCol w="1956387"/>
                <a:gridCol w="2653713"/>
              </a:tblGrid>
              <a:tr h="370840">
                <a:tc>
                  <a:txBody>
                    <a:bodyPr/>
                    <a:lstStyle/>
                    <a:p>
                      <a:r>
                        <a:rPr lang="en-US" dirty="0" smtClean="0">
                          <a:solidFill>
                            <a:schemeClr val="bg1"/>
                          </a:solidFill>
                          <a:latin typeface="Orly's Font 2" pitchFamily="66" charset="0"/>
                        </a:rPr>
                        <a:t>Shoe Size</a:t>
                      </a:r>
                      <a:endParaRPr lang="en-US" dirty="0">
                        <a:solidFill>
                          <a:schemeClr val="bg1"/>
                        </a:solidFill>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solidFill>
                          <a:latin typeface="Orly's Font 2" pitchFamily="66" charset="0"/>
                        </a:rPr>
                        <a:t>Number of students</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latin typeface="Orly's Font 2" pitchFamily="66" charset="0"/>
                        </a:rPr>
                        <a:t>5 inches</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l"/>
                      <a:r>
                        <a:rPr lang="en-US" dirty="0" smtClean="0">
                          <a:latin typeface="Orly's Font 2" pitchFamily="66" charset="0"/>
                        </a:rPr>
                        <a:t>3 students    </a:t>
                      </a:r>
                      <a:endParaRPr lang="en-US" dirty="0">
                        <a:latin typeface="Orly's Font 2" pitchFamily="66"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r>
                        <a:rPr lang="en-US" dirty="0" smtClean="0">
                          <a:latin typeface="Orly's Font 2" pitchFamily="66" charset="0"/>
                        </a:rPr>
                        <a:t>7 inches</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US" dirty="0" smtClean="0">
                          <a:latin typeface="Orly's Font 2" pitchFamily="66" charset="0"/>
                        </a:rPr>
                        <a:t>8 students  </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r>
                        <a:rPr lang="en-US" dirty="0" smtClean="0">
                          <a:latin typeface="Orly's Font 2" pitchFamily="66" charset="0"/>
                        </a:rPr>
                        <a:t>9 inches</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US" dirty="0" smtClean="0">
                          <a:latin typeface="Orly's Font 2" pitchFamily="66" charset="0"/>
                        </a:rPr>
                        <a:t>6 students  </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bl>
          </a:graphicData>
        </a:graphic>
      </p:graphicFrame>
      <p:grpSp>
        <p:nvGrpSpPr>
          <p:cNvPr id="38" name="Group 37"/>
          <p:cNvGrpSpPr/>
          <p:nvPr/>
        </p:nvGrpSpPr>
        <p:grpSpPr>
          <a:xfrm>
            <a:off x="1602881" y="3650973"/>
            <a:ext cx="5590510" cy="1178794"/>
            <a:chOff x="1591041" y="3868219"/>
            <a:chExt cx="5590510" cy="1178794"/>
          </a:xfrm>
        </p:grpSpPr>
        <p:grpSp>
          <p:nvGrpSpPr>
            <p:cNvPr id="36" name="Group 35"/>
            <p:cNvGrpSpPr/>
            <p:nvPr/>
          </p:nvGrpSpPr>
          <p:grpSpPr>
            <a:xfrm>
              <a:off x="1591041" y="3868219"/>
              <a:ext cx="5590510" cy="716846"/>
              <a:chOff x="2258656" y="4103727"/>
              <a:chExt cx="5590510" cy="716846"/>
            </a:xfrm>
          </p:grpSpPr>
          <p:grpSp>
            <p:nvGrpSpPr>
              <p:cNvPr id="35" name="Group 34"/>
              <p:cNvGrpSpPr/>
              <p:nvPr/>
            </p:nvGrpSpPr>
            <p:grpSpPr>
              <a:xfrm>
                <a:off x="2258656" y="4103727"/>
                <a:ext cx="5590510" cy="716846"/>
                <a:chOff x="2340385" y="4148296"/>
                <a:chExt cx="5590510" cy="716846"/>
              </a:xfrm>
            </p:grpSpPr>
            <p:sp>
              <p:nvSpPr>
                <p:cNvPr id="17" name="TextBox 16"/>
                <p:cNvSpPr txBox="1"/>
                <p:nvPr/>
              </p:nvSpPr>
              <p:spPr>
                <a:xfrm>
                  <a:off x="7560281" y="4403477"/>
                  <a:ext cx="370614" cy="461665"/>
                </a:xfrm>
                <a:prstGeom prst="rect">
                  <a:avLst/>
                </a:prstGeom>
                <a:noFill/>
              </p:spPr>
              <p:txBody>
                <a:bodyPr wrap="none" rtlCol="0">
                  <a:spAutoFit/>
                </a:bodyPr>
                <a:lstStyle/>
                <a:p>
                  <a:r>
                    <a:rPr lang="en-US" sz="2400" dirty="0" smtClean="0">
                      <a:solidFill>
                        <a:schemeClr val="accent6">
                          <a:lumMod val="75000"/>
                        </a:schemeClr>
                      </a:solidFill>
                      <a:latin typeface="Orly's Font 2" pitchFamily="66" charset="0"/>
                      <a:ea typeface="Verdana" pitchFamily="34" charset="0"/>
                      <a:cs typeface="Verdana" pitchFamily="34" charset="0"/>
                    </a:rPr>
                    <a:t>8</a:t>
                  </a:r>
                </a:p>
              </p:txBody>
            </p:sp>
            <p:grpSp>
              <p:nvGrpSpPr>
                <p:cNvPr id="20" name="Group 19"/>
                <p:cNvGrpSpPr/>
                <p:nvPr/>
              </p:nvGrpSpPr>
              <p:grpSpPr>
                <a:xfrm>
                  <a:off x="2340385" y="4148296"/>
                  <a:ext cx="5521080" cy="716846"/>
                  <a:chOff x="2255790" y="4295553"/>
                  <a:chExt cx="5521080" cy="716846"/>
                </a:xfrm>
              </p:grpSpPr>
              <p:cxnSp>
                <p:nvCxnSpPr>
                  <p:cNvPr id="21" name="Straight Connector 20"/>
                  <p:cNvCxnSpPr/>
                  <p:nvPr/>
                </p:nvCxnSpPr>
                <p:spPr>
                  <a:xfrm>
                    <a:off x="2255790" y="4295553"/>
                    <a:ext cx="552108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267630" y="4550734"/>
                    <a:ext cx="378630" cy="461665"/>
                  </a:xfrm>
                  <a:prstGeom prst="rect">
                    <a:avLst/>
                  </a:prstGeom>
                  <a:noFill/>
                </p:spPr>
                <p:txBody>
                  <a:bodyPr wrap="none" rtlCol="0">
                    <a:spAutoFit/>
                  </a:bodyPr>
                  <a:lstStyle/>
                  <a:p>
                    <a:r>
                      <a:rPr lang="en-US" sz="2400" dirty="0">
                        <a:solidFill>
                          <a:schemeClr val="accent6">
                            <a:lumMod val="75000"/>
                          </a:schemeClr>
                        </a:solidFill>
                        <a:latin typeface="Orly's Font 2" pitchFamily="66" charset="0"/>
                        <a:ea typeface="Verdana" pitchFamily="34" charset="0"/>
                        <a:cs typeface="Verdana" pitchFamily="34" charset="0"/>
                      </a:rPr>
                      <a:t>3</a:t>
                    </a:r>
                    <a:endParaRPr lang="en-US" sz="2400" dirty="0" smtClean="0">
                      <a:solidFill>
                        <a:schemeClr val="accent6">
                          <a:lumMod val="75000"/>
                        </a:schemeClr>
                      </a:solidFill>
                      <a:latin typeface="Orly's Font 2" pitchFamily="66" charset="0"/>
                      <a:ea typeface="Verdana" pitchFamily="34" charset="0"/>
                      <a:cs typeface="Verdana" pitchFamily="34" charset="0"/>
                    </a:endParaRPr>
                  </a:p>
                </p:txBody>
              </p:sp>
              <p:cxnSp>
                <p:nvCxnSpPr>
                  <p:cNvPr id="23" name="Straight Connector 22"/>
                  <p:cNvCxnSpPr/>
                  <p:nvPr/>
                </p:nvCxnSpPr>
                <p:spPr>
                  <a:xfrm>
                    <a:off x="2460952" y="4322134"/>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643092" y="4322134"/>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597557" y="4322134"/>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552022" y="4322134"/>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506487" y="4322134"/>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313165" y="4550734"/>
                    <a:ext cx="362600" cy="461665"/>
                  </a:xfrm>
                  <a:prstGeom prst="rect">
                    <a:avLst/>
                  </a:prstGeom>
                  <a:noFill/>
                </p:spPr>
                <p:txBody>
                  <a:bodyPr wrap="none" rtlCol="0">
                    <a:spAutoFit/>
                  </a:bodyPr>
                  <a:lstStyle/>
                  <a:p>
                    <a:r>
                      <a:rPr lang="en-US" sz="2400" dirty="0">
                        <a:solidFill>
                          <a:schemeClr val="accent6">
                            <a:lumMod val="75000"/>
                          </a:schemeClr>
                        </a:solidFill>
                        <a:latin typeface="Orly's Font 2" pitchFamily="66" charset="0"/>
                        <a:ea typeface="Verdana" pitchFamily="34" charset="0"/>
                        <a:cs typeface="Verdana" pitchFamily="34" charset="0"/>
                      </a:rPr>
                      <a:t>4</a:t>
                    </a:r>
                    <a:endParaRPr lang="en-US" sz="2400" dirty="0" smtClean="0">
                      <a:solidFill>
                        <a:schemeClr val="accent6">
                          <a:lumMod val="75000"/>
                        </a:schemeClr>
                      </a:solidFill>
                      <a:latin typeface="Orly's Font 2" pitchFamily="66" charset="0"/>
                      <a:ea typeface="Verdana" pitchFamily="34" charset="0"/>
                      <a:cs typeface="Verdana" pitchFamily="34" charset="0"/>
                    </a:endParaRPr>
                  </a:p>
                </p:txBody>
              </p:sp>
              <p:sp>
                <p:nvSpPr>
                  <p:cNvPr id="29" name="TextBox 28"/>
                  <p:cNvSpPr txBox="1"/>
                  <p:nvPr/>
                </p:nvSpPr>
                <p:spPr>
                  <a:xfrm>
                    <a:off x="4378678" y="4550734"/>
                    <a:ext cx="386644" cy="461665"/>
                  </a:xfrm>
                  <a:prstGeom prst="rect">
                    <a:avLst/>
                  </a:prstGeom>
                  <a:noFill/>
                </p:spPr>
                <p:txBody>
                  <a:bodyPr wrap="none" rtlCol="0">
                    <a:spAutoFit/>
                  </a:bodyPr>
                  <a:lstStyle/>
                  <a:p>
                    <a:r>
                      <a:rPr lang="en-US" sz="2400" dirty="0">
                        <a:solidFill>
                          <a:schemeClr val="accent6">
                            <a:lumMod val="75000"/>
                          </a:schemeClr>
                        </a:solidFill>
                        <a:latin typeface="Orly's Font 2" pitchFamily="66" charset="0"/>
                        <a:ea typeface="Verdana" pitchFamily="34" charset="0"/>
                        <a:cs typeface="Verdana" pitchFamily="34" charset="0"/>
                      </a:rPr>
                      <a:t>5</a:t>
                    </a:r>
                    <a:endParaRPr lang="en-US" sz="2400" dirty="0" smtClean="0">
                      <a:solidFill>
                        <a:schemeClr val="accent6">
                          <a:lumMod val="75000"/>
                        </a:schemeClr>
                      </a:solidFill>
                      <a:latin typeface="Orly's Font 2" pitchFamily="66" charset="0"/>
                      <a:ea typeface="Verdana" pitchFamily="34" charset="0"/>
                      <a:cs typeface="Verdana" pitchFamily="34" charset="0"/>
                    </a:endParaRPr>
                  </a:p>
                </p:txBody>
              </p:sp>
              <p:sp>
                <p:nvSpPr>
                  <p:cNvPr id="30" name="TextBox 29"/>
                  <p:cNvSpPr txBox="1"/>
                  <p:nvPr/>
                </p:nvSpPr>
                <p:spPr>
                  <a:xfrm>
                    <a:off x="5404235" y="4550734"/>
                    <a:ext cx="385042" cy="461665"/>
                  </a:xfrm>
                  <a:prstGeom prst="rect">
                    <a:avLst/>
                  </a:prstGeom>
                  <a:noFill/>
                </p:spPr>
                <p:txBody>
                  <a:bodyPr wrap="none" rtlCol="0">
                    <a:spAutoFit/>
                  </a:bodyPr>
                  <a:lstStyle/>
                  <a:p>
                    <a:r>
                      <a:rPr lang="en-US" sz="2400" dirty="0">
                        <a:solidFill>
                          <a:schemeClr val="accent6">
                            <a:lumMod val="75000"/>
                          </a:schemeClr>
                        </a:solidFill>
                        <a:latin typeface="Orly's Font 2" pitchFamily="66" charset="0"/>
                        <a:ea typeface="Verdana" pitchFamily="34" charset="0"/>
                        <a:cs typeface="Verdana" pitchFamily="34" charset="0"/>
                      </a:rPr>
                      <a:t>6</a:t>
                    </a:r>
                    <a:endParaRPr lang="en-US" sz="2400" dirty="0" smtClean="0">
                      <a:solidFill>
                        <a:schemeClr val="accent6">
                          <a:lumMod val="75000"/>
                        </a:schemeClr>
                      </a:solidFill>
                      <a:latin typeface="Orly's Font 2" pitchFamily="66" charset="0"/>
                      <a:ea typeface="Verdana" pitchFamily="34" charset="0"/>
                      <a:cs typeface="Verdana" pitchFamily="34" charset="0"/>
                    </a:endParaRPr>
                  </a:p>
                </p:txBody>
              </p:sp>
              <p:sp>
                <p:nvSpPr>
                  <p:cNvPr id="31" name="TextBox 30"/>
                  <p:cNvSpPr txBox="1"/>
                  <p:nvPr/>
                </p:nvSpPr>
                <p:spPr>
                  <a:xfrm>
                    <a:off x="6449770" y="4550734"/>
                    <a:ext cx="354584" cy="461665"/>
                  </a:xfrm>
                  <a:prstGeom prst="rect">
                    <a:avLst/>
                  </a:prstGeom>
                  <a:noFill/>
                </p:spPr>
                <p:txBody>
                  <a:bodyPr wrap="none" rtlCol="0">
                    <a:spAutoFit/>
                  </a:bodyPr>
                  <a:lstStyle/>
                  <a:p>
                    <a:r>
                      <a:rPr lang="en-US" sz="2400" dirty="0">
                        <a:solidFill>
                          <a:schemeClr val="accent6">
                            <a:lumMod val="75000"/>
                          </a:schemeClr>
                        </a:solidFill>
                        <a:latin typeface="Orly's Font 2" pitchFamily="66" charset="0"/>
                        <a:ea typeface="Verdana" pitchFamily="34" charset="0"/>
                        <a:cs typeface="Verdana" pitchFamily="34" charset="0"/>
                      </a:rPr>
                      <a:t>7</a:t>
                    </a:r>
                    <a:endParaRPr lang="en-US" sz="2400" dirty="0" smtClean="0">
                      <a:solidFill>
                        <a:schemeClr val="accent6">
                          <a:lumMod val="75000"/>
                        </a:schemeClr>
                      </a:solidFill>
                      <a:latin typeface="Orly's Font 2" pitchFamily="66" charset="0"/>
                      <a:ea typeface="Verdana" pitchFamily="34" charset="0"/>
                      <a:cs typeface="Verdana" pitchFamily="34" charset="0"/>
                    </a:endParaRPr>
                  </a:p>
                </p:txBody>
              </p:sp>
            </p:grpSp>
          </p:grpSp>
          <p:cxnSp>
            <p:nvCxnSpPr>
              <p:cNvPr id="33" name="Straight Connector 32"/>
              <p:cNvCxnSpPr/>
              <p:nvPr/>
            </p:nvCxnSpPr>
            <p:spPr>
              <a:xfrm>
                <a:off x="7663859" y="4103727"/>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7" name="TextBox 36"/>
            <p:cNvSpPr txBox="1"/>
            <p:nvPr/>
          </p:nvSpPr>
          <p:spPr>
            <a:xfrm>
              <a:off x="2375719" y="4523793"/>
              <a:ext cx="3951723" cy="523220"/>
            </a:xfrm>
            <a:prstGeom prst="rect">
              <a:avLst/>
            </a:prstGeom>
            <a:noFill/>
          </p:spPr>
          <p:txBody>
            <a:bodyPr wrap="none" rtlCol="0">
              <a:spAutoFit/>
            </a:bodyPr>
            <a:lstStyle/>
            <a:p>
              <a:r>
                <a:rPr lang="en-US" sz="2800" dirty="0" smtClean="0">
                  <a:solidFill>
                    <a:srgbClr val="0070C0"/>
                  </a:solidFill>
                  <a:latin typeface="Orly's Font 2" pitchFamily="66" charset="0"/>
                  <a:ea typeface="Verdana" pitchFamily="34" charset="0"/>
                  <a:cs typeface="Verdana" pitchFamily="34" charset="0"/>
                </a:rPr>
                <a:t>Number of Students</a:t>
              </a:r>
            </a:p>
          </p:txBody>
        </p:sp>
      </p:grpSp>
      <p:sp>
        <p:nvSpPr>
          <p:cNvPr id="39" name="Rectangle 38"/>
          <p:cNvSpPr/>
          <p:nvPr/>
        </p:nvSpPr>
        <p:spPr>
          <a:xfrm>
            <a:off x="1053977" y="3282969"/>
            <a:ext cx="6578930" cy="1457175"/>
          </a:xfrm>
          <a:prstGeom prst="rect">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41" name="Group 40"/>
          <p:cNvGrpSpPr/>
          <p:nvPr/>
        </p:nvGrpSpPr>
        <p:grpSpPr>
          <a:xfrm>
            <a:off x="2059050" y="3647758"/>
            <a:ext cx="4632421" cy="1100988"/>
            <a:chOff x="2047210" y="2218085"/>
            <a:chExt cx="4632421" cy="1100988"/>
          </a:xfrm>
        </p:grpSpPr>
        <p:grpSp>
          <p:nvGrpSpPr>
            <p:cNvPr id="19" name="Group 18"/>
            <p:cNvGrpSpPr/>
            <p:nvPr/>
          </p:nvGrpSpPr>
          <p:grpSpPr>
            <a:xfrm>
              <a:off x="2047210" y="2218085"/>
              <a:ext cx="4632421" cy="716846"/>
              <a:chOff x="2255790" y="4295553"/>
              <a:chExt cx="4632421" cy="716846"/>
            </a:xfrm>
          </p:grpSpPr>
          <p:sp>
            <p:nvSpPr>
              <p:cNvPr id="7" name="TextBox 6"/>
              <p:cNvSpPr txBox="1"/>
              <p:nvPr/>
            </p:nvSpPr>
            <p:spPr>
              <a:xfrm>
                <a:off x="2267630" y="4550734"/>
                <a:ext cx="386644" cy="461665"/>
              </a:xfrm>
              <a:prstGeom prst="rect">
                <a:avLst/>
              </a:prstGeom>
              <a:noFill/>
            </p:spPr>
            <p:txBody>
              <a:bodyPr wrap="none" rtlCol="0">
                <a:spAutoFit/>
              </a:bodyPr>
              <a:lstStyle/>
              <a:p>
                <a:r>
                  <a:rPr lang="en-US" sz="2400" dirty="0">
                    <a:solidFill>
                      <a:schemeClr val="accent6">
                        <a:lumMod val="75000"/>
                      </a:schemeClr>
                    </a:solidFill>
                    <a:latin typeface="Orly's Font 2" pitchFamily="66" charset="0"/>
                    <a:ea typeface="Verdana" pitchFamily="34" charset="0"/>
                    <a:cs typeface="Verdana" pitchFamily="34" charset="0"/>
                  </a:rPr>
                  <a:t>5</a:t>
                </a:r>
                <a:endParaRPr lang="en-US" sz="2400" dirty="0" smtClean="0">
                  <a:solidFill>
                    <a:schemeClr val="accent6">
                      <a:lumMod val="75000"/>
                    </a:schemeClr>
                  </a:solidFill>
                  <a:latin typeface="Orly's Font 2" pitchFamily="66" charset="0"/>
                  <a:ea typeface="Verdana" pitchFamily="34" charset="0"/>
                  <a:cs typeface="Verdana" pitchFamily="34" charset="0"/>
                </a:endParaRPr>
              </a:p>
            </p:txBody>
          </p:sp>
          <p:cxnSp>
            <p:nvCxnSpPr>
              <p:cNvPr id="8" name="Straight Connector 7"/>
              <p:cNvCxnSpPr/>
              <p:nvPr/>
            </p:nvCxnSpPr>
            <p:spPr>
              <a:xfrm>
                <a:off x="2460952" y="4322134"/>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643092" y="4322134"/>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597557" y="4322134"/>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52022" y="4322134"/>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506487" y="4322134"/>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313165" y="4550734"/>
                <a:ext cx="385042" cy="461665"/>
              </a:xfrm>
              <a:prstGeom prst="rect">
                <a:avLst/>
              </a:prstGeom>
              <a:noFill/>
            </p:spPr>
            <p:txBody>
              <a:bodyPr wrap="none" rtlCol="0">
                <a:spAutoFit/>
              </a:bodyPr>
              <a:lstStyle/>
              <a:p>
                <a:r>
                  <a:rPr lang="en-US" sz="2400" dirty="0">
                    <a:solidFill>
                      <a:schemeClr val="accent6">
                        <a:lumMod val="75000"/>
                      </a:schemeClr>
                    </a:solidFill>
                    <a:latin typeface="Orly's Font 2" pitchFamily="66" charset="0"/>
                    <a:ea typeface="Verdana" pitchFamily="34" charset="0"/>
                    <a:cs typeface="Verdana" pitchFamily="34" charset="0"/>
                  </a:rPr>
                  <a:t>6</a:t>
                </a:r>
                <a:endParaRPr lang="en-US" sz="2400" dirty="0" smtClean="0">
                  <a:solidFill>
                    <a:schemeClr val="accent6">
                      <a:lumMod val="75000"/>
                    </a:schemeClr>
                  </a:solidFill>
                  <a:latin typeface="Orly's Font 2" pitchFamily="66" charset="0"/>
                  <a:ea typeface="Verdana" pitchFamily="34" charset="0"/>
                  <a:cs typeface="Verdana" pitchFamily="34" charset="0"/>
                </a:endParaRPr>
              </a:p>
            </p:txBody>
          </p:sp>
          <p:sp>
            <p:nvSpPr>
              <p:cNvPr id="14" name="TextBox 13"/>
              <p:cNvSpPr txBox="1"/>
              <p:nvPr/>
            </p:nvSpPr>
            <p:spPr>
              <a:xfrm>
                <a:off x="4378678" y="4550734"/>
                <a:ext cx="354584" cy="461665"/>
              </a:xfrm>
              <a:prstGeom prst="rect">
                <a:avLst/>
              </a:prstGeom>
              <a:noFill/>
            </p:spPr>
            <p:txBody>
              <a:bodyPr wrap="none" rtlCol="0">
                <a:spAutoFit/>
              </a:bodyPr>
              <a:lstStyle/>
              <a:p>
                <a:r>
                  <a:rPr lang="en-US" sz="2400" dirty="0">
                    <a:solidFill>
                      <a:schemeClr val="accent6">
                        <a:lumMod val="75000"/>
                      </a:schemeClr>
                    </a:solidFill>
                    <a:latin typeface="Orly's Font 2" pitchFamily="66" charset="0"/>
                    <a:ea typeface="Verdana" pitchFamily="34" charset="0"/>
                    <a:cs typeface="Verdana" pitchFamily="34" charset="0"/>
                  </a:rPr>
                  <a:t>7</a:t>
                </a:r>
                <a:endParaRPr lang="en-US" sz="2400" dirty="0" smtClean="0">
                  <a:solidFill>
                    <a:schemeClr val="accent6">
                      <a:lumMod val="75000"/>
                    </a:schemeClr>
                  </a:solidFill>
                  <a:latin typeface="Orly's Font 2" pitchFamily="66" charset="0"/>
                  <a:ea typeface="Verdana" pitchFamily="34" charset="0"/>
                  <a:cs typeface="Verdana" pitchFamily="34" charset="0"/>
                </a:endParaRPr>
              </a:p>
            </p:txBody>
          </p:sp>
          <p:sp>
            <p:nvSpPr>
              <p:cNvPr id="15" name="TextBox 14"/>
              <p:cNvSpPr txBox="1"/>
              <p:nvPr/>
            </p:nvSpPr>
            <p:spPr>
              <a:xfrm>
                <a:off x="5404235" y="4550734"/>
                <a:ext cx="370614" cy="461665"/>
              </a:xfrm>
              <a:prstGeom prst="rect">
                <a:avLst/>
              </a:prstGeom>
              <a:noFill/>
            </p:spPr>
            <p:txBody>
              <a:bodyPr wrap="none" rtlCol="0">
                <a:spAutoFit/>
              </a:bodyPr>
              <a:lstStyle/>
              <a:p>
                <a:r>
                  <a:rPr lang="en-US" sz="2400" dirty="0" smtClean="0">
                    <a:solidFill>
                      <a:schemeClr val="accent6">
                        <a:lumMod val="75000"/>
                      </a:schemeClr>
                    </a:solidFill>
                    <a:latin typeface="Orly's Font 2" pitchFamily="66" charset="0"/>
                    <a:ea typeface="Verdana" pitchFamily="34" charset="0"/>
                    <a:cs typeface="Verdana" pitchFamily="34" charset="0"/>
                  </a:rPr>
                  <a:t>8</a:t>
                </a:r>
              </a:p>
            </p:txBody>
          </p:sp>
          <p:sp>
            <p:nvSpPr>
              <p:cNvPr id="16" name="TextBox 15"/>
              <p:cNvSpPr txBox="1"/>
              <p:nvPr/>
            </p:nvSpPr>
            <p:spPr>
              <a:xfrm>
                <a:off x="6449770" y="4550734"/>
                <a:ext cx="362600" cy="461665"/>
              </a:xfrm>
              <a:prstGeom prst="rect">
                <a:avLst/>
              </a:prstGeom>
              <a:noFill/>
            </p:spPr>
            <p:txBody>
              <a:bodyPr wrap="none" rtlCol="0">
                <a:spAutoFit/>
              </a:bodyPr>
              <a:lstStyle/>
              <a:p>
                <a:r>
                  <a:rPr lang="en-US" sz="2400" dirty="0" smtClean="0">
                    <a:solidFill>
                      <a:schemeClr val="accent6">
                        <a:lumMod val="75000"/>
                      </a:schemeClr>
                    </a:solidFill>
                    <a:latin typeface="Orly's Font 2" pitchFamily="66" charset="0"/>
                    <a:ea typeface="Verdana" pitchFamily="34" charset="0"/>
                    <a:cs typeface="Verdana" pitchFamily="34" charset="0"/>
                  </a:rPr>
                  <a:t>9</a:t>
                </a:r>
              </a:p>
            </p:txBody>
          </p:sp>
          <p:cxnSp>
            <p:nvCxnSpPr>
              <p:cNvPr id="6" name="Straight Connector 5"/>
              <p:cNvCxnSpPr/>
              <p:nvPr/>
            </p:nvCxnSpPr>
            <p:spPr>
              <a:xfrm>
                <a:off x="2255790" y="4295553"/>
                <a:ext cx="4632421"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0" name="TextBox 39"/>
            <p:cNvSpPr txBox="1"/>
            <p:nvPr/>
          </p:nvSpPr>
          <p:spPr>
            <a:xfrm>
              <a:off x="3230644" y="2795853"/>
              <a:ext cx="1991251" cy="523220"/>
            </a:xfrm>
            <a:prstGeom prst="rect">
              <a:avLst/>
            </a:prstGeom>
            <a:noFill/>
          </p:spPr>
          <p:txBody>
            <a:bodyPr wrap="none" rtlCol="0">
              <a:spAutoFit/>
            </a:bodyPr>
            <a:lstStyle/>
            <a:p>
              <a:r>
                <a:rPr lang="en-US" sz="2800" dirty="0" smtClean="0">
                  <a:solidFill>
                    <a:srgbClr val="0070C0"/>
                  </a:solidFill>
                  <a:latin typeface="Orly's Font 2" pitchFamily="66" charset="0"/>
                  <a:ea typeface="Verdana" pitchFamily="34" charset="0"/>
                  <a:cs typeface="Verdana" pitchFamily="34" charset="0"/>
                </a:rPr>
                <a:t>Shoe Size</a:t>
              </a:r>
            </a:p>
          </p:txBody>
        </p:sp>
      </p:grpSp>
    </p:spTree>
    <p:extLst>
      <p:ext uri="{BB962C8B-B14F-4D97-AF65-F5344CB8AC3E}">
        <p14:creationId xmlns:p14="http://schemas.microsoft.com/office/powerpoint/2010/main" val="2356314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721"/>
                            </p:stCondLst>
                            <p:childTnLst>
                              <p:par>
                                <p:cTn id="8" presetID="10"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393206022"/>
              </p:ext>
            </p:extLst>
          </p:nvPr>
        </p:nvGraphicFramePr>
        <p:xfrm>
          <a:off x="3698207" y="260498"/>
          <a:ext cx="4610100" cy="1925320"/>
        </p:xfrm>
        <a:graphic>
          <a:graphicData uri="http://schemas.openxmlformats.org/drawingml/2006/table">
            <a:tbl>
              <a:tblPr firstRow="1" bandRow="1">
                <a:tableStyleId>{7DF18680-E054-41AD-8BC1-D1AEF772440D}</a:tableStyleId>
              </a:tblPr>
              <a:tblGrid>
                <a:gridCol w="1956387"/>
                <a:gridCol w="2653713"/>
              </a:tblGrid>
              <a:tr h="370840">
                <a:tc>
                  <a:txBody>
                    <a:bodyPr/>
                    <a:lstStyle/>
                    <a:p>
                      <a:r>
                        <a:rPr lang="en-US" dirty="0" smtClean="0">
                          <a:solidFill>
                            <a:schemeClr val="bg1"/>
                          </a:solidFill>
                          <a:latin typeface="Orly's Font 2" pitchFamily="66" charset="0"/>
                        </a:rPr>
                        <a:t>Shoe Size</a:t>
                      </a:r>
                      <a:endParaRPr lang="en-US" dirty="0">
                        <a:solidFill>
                          <a:schemeClr val="bg1"/>
                        </a:solidFill>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solidFill>
                          <a:latin typeface="Orly's Font 2" pitchFamily="66" charset="0"/>
                        </a:rPr>
                        <a:t>Number of students</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latin typeface="Orly's Font 2" pitchFamily="66" charset="0"/>
                        </a:rPr>
                        <a:t>5 inches</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l"/>
                      <a:r>
                        <a:rPr lang="en-US" dirty="0" smtClean="0">
                          <a:latin typeface="Orly's Font 2" pitchFamily="66" charset="0"/>
                        </a:rPr>
                        <a:t>3 students    </a:t>
                      </a:r>
                      <a:r>
                        <a:rPr kumimoji="0" lang="en-US" sz="2800" b="0" i="0" u="none" strike="noStrike" kern="1200" cap="none" spc="0" normalizeH="0" baseline="0" noProof="0" dirty="0" err="1" smtClean="0">
                          <a:ln>
                            <a:noFill/>
                          </a:ln>
                          <a:solidFill>
                            <a:prstClr val="black"/>
                          </a:solidFill>
                          <a:effectLst/>
                          <a:uLnTx/>
                          <a:uFillTx/>
                          <a:latin typeface="Orly's Font 2" pitchFamily="66" charset="0"/>
                          <a:ea typeface="+mn-ea"/>
                          <a:cs typeface="+mn-cs"/>
                        </a:rPr>
                        <a:t>lll</a:t>
                      </a:r>
                      <a:endParaRPr lang="en-US" dirty="0">
                        <a:latin typeface="Orly's Font 2" pitchFamily="66"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r>
                        <a:rPr lang="en-US" dirty="0" smtClean="0">
                          <a:latin typeface="Orly's Font 2" pitchFamily="66" charset="0"/>
                        </a:rPr>
                        <a:t>7 inches</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US" dirty="0" smtClean="0">
                          <a:latin typeface="Orly's Font 2" pitchFamily="66" charset="0"/>
                        </a:rPr>
                        <a:t>8 students  </a:t>
                      </a:r>
                      <a:r>
                        <a:rPr kumimoji="0" lang="en-US" sz="2800" b="0" i="0" u="none" strike="noStrike" kern="1200" cap="none" spc="0" normalizeH="0" baseline="0" noProof="0" dirty="0" err="1" smtClean="0">
                          <a:ln>
                            <a:noFill/>
                          </a:ln>
                          <a:solidFill>
                            <a:prstClr val="black"/>
                          </a:solidFill>
                          <a:effectLst/>
                          <a:uLnTx/>
                          <a:uFillTx/>
                          <a:latin typeface="Orly's Font 2" pitchFamily="66" charset="0"/>
                          <a:ea typeface="+mn-ea"/>
                          <a:cs typeface="+mn-cs"/>
                        </a:rPr>
                        <a:t>llll</a:t>
                      </a:r>
                      <a:r>
                        <a:rPr kumimoji="0" lang="en-US" sz="2800" b="0" i="0" u="none" strike="noStrike" kern="1200" cap="none" spc="0" normalizeH="0" baseline="0" noProof="0" dirty="0" smtClean="0">
                          <a:ln>
                            <a:noFill/>
                          </a:ln>
                          <a:solidFill>
                            <a:prstClr val="black"/>
                          </a:solidFill>
                          <a:effectLst/>
                          <a:uLnTx/>
                          <a:uFillTx/>
                          <a:latin typeface="Orly's Font 2" pitchFamily="66" charset="0"/>
                          <a:ea typeface="+mn-ea"/>
                          <a:cs typeface="+mn-cs"/>
                        </a:rPr>
                        <a:t>  </a:t>
                      </a:r>
                      <a:r>
                        <a:rPr kumimoji="0" lang="en-US" sz="2800" b="0" i="0" u="none" strike="noStrike" kern="1200" cap="none" spc="0" normalizeH="0" baseline="0" noProof="0" dirty="0" err="1" smtClean="0">
                          <a:ln>
                            <a:noFill/>
                          </a:ln>
                          <a:solidFill>
                            <a:prstClr val="black"/>
                          </a:solidFill>
                          <a:effectLst/>
                          <a:uLnTx/>
                          <a:uFillTx/>
                          <a:latin typeface="Orly's Font 2" pitchFamily="66" charset="0"/>
                          <a:ea typeface="+mn-ea"/>
                          <a:cs typeface="+mn-cs"/>
                        </a:rPr>
                        <a:t>lll</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r>
                        <a:rPr lang="en-US" dirty="0" smtClean="0">
                          <a:latin typeface="Orly's Font 2" pitchFamily="66" charset="0"/>
                        </a:rPr>
                        <a:t>9 inches</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US" dirty="0" smtClean="0">
                          <a:latin typeface="Orly's Font 2" pitchFamily="66" charset="0"/>
                        </a:rPr>
                        <a:t>6 students  </a:t>
                      </a:r>
                      <a:r>
                        <a:rPr kumimoji="0" lang="en-US" sz="2800" b="0" i="0" u="none" strike="noStrike" kern="1200" cap="none" spc="0" normalizeH="0" baseline="0" noProof="0" dirty="0" err="1" smtClean="0">
                          <a:ln>
                            <a:noFill/>
                          </a:ln>
                          <a:solidFill>
                            <a:prstClr val="black"/>
                          </a:solidFill>
                          <a:effectLst/>
                          <a:uLnTx/>
                          <a:uFillTx/>
                          <a:latin typeface="Orly's Font 2" pitchFamily="66" charset="0"/>
                          <a:ea typeface="+mn-ea"/>
                          <a:cs typeface="+mn-cs"/>
                        </a:rPr>
                        <a:t>llll</a:t>
                      </a:r>
                      <a:r>
                        <a:rPr kumimoji="0" lang="en-US" sz="2800" b="0" i="0" u="none" strike="noStrike" kern="1200" cap="none" spc="0" normalizeH="0" baseline="0" noProof="0" dirty="0" smtClean="0">
                          <a:ln>
                            <a:noFill/>
                          </a:ln>
                          <a:solidFill>
                            <a:prstClr val="black"/>
                          </a:solidFill>
                          <a:effectLst/>
                          <a:uLnTx/>
                          <a:uFillTx/>
                          <a:latin typeface="Orly's Font 2" pitchFamily="66" charset="0"/>
                          <a:ea typeface="+mn-ea"/>
                          <a:cs typeface="+mn-cs"/>
                        </a:rPr>
                        <a:t>  l</a:t>
                      </a:r>
                      <a:endParaRPr lang="en-US" dirty="0">
                        <a:latin typeface="Orly's Font 2"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bl>
          </a:graphicData>
        </a:graphic>
      </p:graphicFrame>
      <p:cxnSp>
        <p:nvCxnSpPr>
          <p:cNvPr id="7" name="Straight Connector 6"/>
          <p:cNvCxnSpPr/>
          <p:nvPr/>
        </p:nvCxnSpPr>
        <p:spPr>
          <a:xfrm>
            <a:off x="7140223" y="1166220"/>
            <a:ext cx="388930" cy="33378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172633" y="1699893"/>
            <a:ext cx="388930" cy="33378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255790" y="4295553"/>
            <a:ext cx="4632421"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AutoShape 4"/>
          <p:cNvSpPr>
            <a:spLocks noChangeArrowheads="1"/>
          </p:cNvSpPr>
          <p:nvPr/>
        </p:nvSpPr>
        <p:spPr bwMode="auto">
          <a:xfrm rot="10800000">
            <a:off x="2733511" y="576220"/>
            <a:ext cx="914400" cy="548640"/>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2" name="AutoShape 4"/>
          <p:cNvSpPr>
            <a:spLocks noChangeArrowheads="1"/>
          </p:cNvSpPr>
          <p:nvPr/>
        </p:nvSpPr>
        <p:spPr bwMode="auto">
          <a:xfrm rot="10800000">
            <a:off x="2733511" y="1592464"/>
            <a:ext cx="914400" cy="548640"/>
          </a:xfrm>
          <a:prstGeom prst="leftArrow">
            <a:avLst>
              <a:gd name="adj1" fmla="val 49907"/>
              <a:gd name="adj2" fmla="val 56823"/>
            </a:avLst>
          </a:prstGeom>
          <a:solidFill>
            <a:schemeClr val="accent1"/>
          </a:solidFill>
          <a:ln>
            <a:noFill/>
          </a:ln>
          <a:effectLst>
            <a:outerShdw blurRad="50800" dist="38100" dir="2700000" algn="tl" rotWithShape="0">
              <a:prstClr val="black">
                <a:alpha val="40000"/>
              </a:prstClr>
            </a:outerShdw>
          </a:effectLs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3" name="TextBox 12"/>
          <p:cNvSpPr txBox="1"/>
          <p:nvPr/>
        </p:nvSpPr>
        <p:spPr>
          <a:xfrm>
            <a:off x="2267630" y="4550734"/>
            <a:ext cx="386644" cy="461665"/>
          </a:xfrm>
          <a:prstGeom prst="rect">
            <a:avLst/>
          </a:prstGeom>
          <a:noFill/>
        </p:spPr>
        <p:txBody>
          <a:bodyPr wrap="none" rtlCol="0">
            <a:spAutoFit/>
          </a:bodyPr>
          <a:lstStyle/>
          <a:p>
            <a:r>
              <a:rPr lang="en-US" sz="2400" dirty="0">
                <a:solidFill>
                  <a:schemeClr val="accent6">
                    <a:lumMod val="75000"/>
                  </a:schemeClr>
                </a:solidFill>
                <a:latin typeface="Orly's Font 2" pitchFamily="66" charset="0"/>
                <a:ea typeface="Verdana" pitchFamily="34" charset="0"/>
                <a:cs typeface="Verdana" pitchFamily="34" charset="0"/>
              </a:rPr>
              <a:t>5</a:t>
            </a:r>
            <a:endParaRPr lang="en-US" sz="2400" dirty="0" smtClean="0">
              <a:solidFill>
                <a:schemeClr val="accent6">
                  <a:lumMod val="75000"/>
                </a:schemeClr>
              </a:solidFill>
              <a:latin typeface="Orly's Font 2" pitchFamily="66" charset="0"/>
              <a:ea typeface="Verdana" pitchFamily="34" charset="0"/>
              <a:cs typeface="Verdana" pitchFamily="34" charset="0"/>
            </a:endParaRPr>
          </a:p>
        </p:txBody>
      </p:sp>
      <p:cxnSp>
        <p:nvCxnSpPr>
          <p:cNvPr id="14" name="Straight Connector 13"/>
          <p:cNvCxnSpPr/>
          <p:nvPr/>
        </p:nvCxnSpPr>
        <p:spPr>
          <a:xfrm>
            <a:off x="2460952" y="4322134"/>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643092" y="4322134"/>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97557" y="4322134"/>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552022" y="4322134"/>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506487" y="4322134"/>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313165" y="4550734"/>
            <a:ext cx="385042" cy="461665"/>
          </a:xfrm>
          <a:prstGeom prst="rect">
            <a:avLst/>
          </a:prstGeom>
          <a:noFill/>
        </p:spPr>
        <p:txBody>
          <a:bodyPr wrap="none" rtlCol="0">
            <a:spAutoFit/>
          </a:bodyPr>
          <a:lstStyle/>
          <a:p>
            <a:r>
              <a:rPr lang="en-US" sz="2400" dirty="0">
                <a:solidFill>
                  <a:schemeClr val="accent6">
                    <a:lumMod val="75000"/>
                  </a:schemeClr>
                </a:solidFill>
                <a:latin typeface="Orly's Font 2" pitchFamily="66" charset="0"/>
                <a:ea typeface="Verdana" pitchFamily="34" charset="0"/>
                <a:cs typeface="Verdana" pitchFamily="34" charset="0"/>
              </a:rPr>
              <a:t>6</a:t>
            </a:r>
            <a:endParaRPr lang="en-US" sz="2400" dirty="0" smtClean="0">
              <a:solidFill>
                <a:schemeClr val="accent6">
                  <a:lumMod val="75000"/>
                </a:schemeClr>
              </a:solidFill>
              <a:latin typeface="Orly's Font 2" pitchFamily="66" charset="0"/>
              <a:ea typeface="Verdana" pitchFamily="34" charset="0"/>
              <a:cs typeface="Verdana" pitchFamily="34" charset="0"/>
            </a:endParaRPr>
          </a:p>
        </p:txBody>
      </p:sp>
      <p:sp>
        <p:nvSpPr>
          <p:cNvPr id="21" name="TextBox 20"/>
          <p:cNvSpPr txBox="1"/>
          <p:nvPr/>
        </p:nvSpPr>
        <p:spPr>
          <a:xfrm>
            <a:off x="4378678" y="4550734"/>
            <a:ext cx="354584" cy="461665"/>
          </a:xfrm>
          <a:prstGeom prst="rect">
            <a:avLst/>
          </a:prstGeom>
          <a:noFill/>
        </p:spPr>
        <p:txBody>
          <a:bodyPr wrap="none" rtlCol="0">
            <a:spAutoFit/>
          </a:bodyPr>
          <a:lstStyle/>
          <a:p>
            <a:r>
              <a:rPr lang="en-US" sz="2400" dirty="0">
                <a:solidFill>
                  <a:schemeClr val="accent6">
                    <a:lumMod val="75000"/>
                  </a:schemeClr>
                </a:solidFill>
                <a:latin typeface="Orly's Font 2" pitchFamily="66" charset="0"/>
                <a:ea typeface="Verdana" pitchFamily="34" charset="0"/>
                <a:cs typeface="Verdana" pitchFamily="34" charset="0"/>
              </a:rPr>
              <a:t>7</a:t>
            </a:r>
            <a:endParaRPr lang="en-US" sz="2400" dirty="0" smtClean="0">
              <a:solidFill>
                <a:schemeClr val="accent6">
                  <a:lumMod val="75000"/>
                </a:schemeClr>
              </a:solidFill>
              <a:latin typeface="Orly's Font 2" pitchFamily="66" charset="0"/>
              <a:ea typeface="Verdana" pitchFamily="34" charset="0"/>
              <a:cs typeface="Verdana" pitchFamily="34" charset="0"/>
            </a:endParaRPr>
          </a:p>
        </p:txBody>
      </p:sp>
      <p:sp>
        <p:nvSpPr>
          <p:cNvPr id="22" name="TextBox 21"/>
          <p:cNvSpPr txBox="1"/>
          <p:nvPr/>
        </p:nvSpPr>
        <p:spPr>
          <a:xfrm>
            <a:off x="5404235" y="4550734"/>
            <a:ext cx="370614" cy="461665"/>
          </a:xfrm>
          <a:prstGeom prst="rect">
            <a:avLst/>
          </a:prstGeom>
          <a:noFill/>
        </p:spPr>
        <p:txBody>
          <a:bodyPr wrap="none" rtlCol="0">
            <a:spAutoFit/>
          </a:bodyPr>
          <a:lstStyle/>
          <a:p>
            <a:r>
              <a:rPr lang="en-US" sz="2400" dirty="0" smtClean="0">
                <a:solidFill>
                  <a:schemeClr val="accent6">
                    <a:lumMod val="75000"/>
                  </a:schemeClr>
                </a:solidFill>
                <a:latin typeface="Orly's Font 2" pitchFamily="66" charset="0"/>
                <a:ea typeface="Verdana" pitchFamily="34" charset="0"/>
                <a:cs typeface="Verdana" pitchFamily="34" charset="0"/>
              </a:rPr>
              <a:t>8</a:t>
            </a:r>
          </a:p>
        </p:txBody>
      </p:sp>
      <p:sp>
        <p:nvSpPr>
          <p:cNvPr id="23" name="TextBox 22"/>
          <p:cNvSpPr txBox="1"/>
          <p:nvPr/>
        </p:nvSpPr>
        <p:spPr>
          <a:xfrm>
            <a:off x="6449770" y="4550734"/>
            <a:ext cx="362600" cy="461665"/>
          </a:xfrm>
          <a:prstGeom prst="rect">
            <a:avLst/>
          </a:prstGeom>
          <a:noFill/>
        </p:spPr>
        <p:txBody>
          <a:bodyPr wrap="none" rtlCol="0">
            <a:spAutoFit/>
          </a:bodyPr>
          <a:lstStyle/>
          <a:p>
            <a:r>
              <a:rPr lang="en-US" sz="2400" dirty="0" smtClean="0">
                <a:solidFill>
                  <a:schemeClr val="accent6">
                    <a:lumMod val="75000"/>
                  </a:schemeClr>
                </a:solidFill>
                <a:latin typeface="Orly's Font 2" pitchFamily="66" charset="0"/>
                <a:ea typeface="Verdana" pitchFamily="34" charset="0"/>
                <a:cs typeface="Verdana" pitchFamily="34" charset="0"/>
              </a:rPr>
              <a:t>9</a:t>
            </a:r>
          </a:p>
        </p:txBody>
      </p:sp>
      <p:cxnSp>
        <p:nvCxnSpPr>
          <p:cNvPr id="24" name="Straight Arrow Connector 23"/>
          <p:cNvCxnSpPr/>
          <p:nvPr/>
        </p:nvCxnSpPr>
        <p:spPr>
          <a:xfrm flipH="1">
            <a:off x="2460952" y="923925"/>
            <a:ext cx="1922176" cy="3512509"/>
          </a:xfrm>
          <a:prstGeom prst="straightConnector1">
            <a:avLst/>
          </a:prstGeom>
          <a:ln w="38100">
            <a:solidFill>
              <a:srgbClr val="0070C0"/>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293149" y="3996239"/>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sp>
        <p:nvSpPr>
          <p:cNvPr id="28" name="TextBox 27"/>
          <p:cNvSpPr txBox="1"/>
          <p:nvPr/>
        </p:nvSpPr>
        <p:spPr>
          <a:xfrm>
            <a:off x="2267630" y="3743737"/>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sp>
        <p:nvSpPr>
          <p:cNvPr id="29" name="TextBox 28"/>
          <p:cNvSpPr txBox="1"/>
          <p:nvPr/>
        </p:nvSpPr>
        <p:spPr>
          <a:xfrm>
            <a:off x="2255790" y="3459227"/>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cxnSp>
        <p:nvCxnSpPr>
          <p:cNvPr id="30" name="Straight Arrow Connector 29"/>
          <p:cNvCxnSpPr/>
          <p:nvPr/>
        </p:nvCxnSpPr>
        <p:spPr>
          <a:xfrm flipH="1">
            <a:off x="4552024" y="1409700"/>
            <a:ext cx="277151" cy="3026734"/>
          </a:xfrm>
          <a:prstGeom prst="straightConnector1">
            <a:avLst/>
          </a:prstGeom>
          <a:ln w="38100">
            <a:solidFill>
              <a:srgbClr val="0070C0"/>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383128" y="4001823"/>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sp>
        <p:nvSpPr>
          <p:cNvPr id="33" name="TextBox 32"/>
          <p:cNvSpPr txBox="1"/>
          <p:nvPr/>
        </p:nvSpPr>
        <p:spPr>
          <a:xfrm>
            <a:off x="4374881" y="3743737"/>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sp>
        <p:nvSpPr>
          <p:cNvPr id="34" name="TextBox 33"/>
          <p:cNvSpPr txBox="1"/>
          <p:nvPr/>
        </p:nvSpPr>
        <p:spPr>
          <a:xfrm>
            <a:off x="4371551" y="3501841"/>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sp>
        <p:nvSpPr>
          <p:cNvPr id="35" name="TextBox 34"/>
          <p:cNvSpPr txBox="1"/>
          <p:nvPr/>
        </p:nvSpPr>
        <p:spPr>
          <a:xfrm>
            <a:off x="4370667" y="3248958"/>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sp>
        <p:nvSpPr>
          <p:cNvPr id="36" name="TextBox 35"/>
          <p:cNvSpPr txBox="1"/>
          <p:nvPr/>
        </p:nvSpPr>
        <p:spPr>
          <a:xfrm>
            <a:off x="4370667" y="3003023"/>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sp>
        <p:nvSpPr>
          <p:cNvPr id="37" name="TextBox 36"/>
          <p:cNvSpPr txBox="1"/>
          <p:nvPr/>
        </p:nvSpPr>
        <p:spPr>
          <a:xfrm>
            <a:off x="4369643" y="2751579"/>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sp>
        <p:nvSpPr>
          <p:cNvPr id="38" name="TextBox 37"/>
          <p:cNvSpPr txBox="1"/>
          <p:nvPr/>
        </p:nvSpPr>
        <p:spPr>
          <a:xfrm>
            <a:off x="4368759" y="2522900"/>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sp>
        <p:nvSpPr>
          <p:cNvPr id="39" name="TextBox 38"/>
          <p:cNvSpPr txBox="1"/>
          <p:nvPr/>
        </p:nvSpPr>
        <p:spPr>
          <a:xfrm>
            <a:off x="4368759" y="2273226"/>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cxnSp>
        <p:nvCxnSpPr>
          <p:cNvPr id="43" name="Straight Arrow Connector 42"/>
          <p:cNvCxnSpPr/>
          <p:nvPr/>
        </p:nvCxnSpPr>
        <p:spPr>
          <a:xfrm>
            <a:off x="4829175" y="1965408"/>
            <a:ext cx="1813918" cy="2471026"/>
          </a:xfrm>
          <a:prstGeom prst="straightConnector1">
            <a:avLst/>
          </a:prstGeom>
          <a:ln w="38100">
            <a:solidFill>
              <a:srgbClr val="0070C0"/>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6478721" y="4015701"/>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sp>
        <p:nvSpPr>
          <p:cNvPr id="46" name="TextBox 45"/>
          <p:cNvSpPr txBox="1"/>
          <p:nvPr/>
        </p:nvSpPr>
        <p:spPr>
          <a:xfrm>
            <a:off x="6470474" y="3757615"/>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sp>
        <p:nvSpPr>
          <p:cNvPr id="47" name="TextBox 46"/>
          <p:cNvSpPr txBox="1"/>
          <p:nvPr/>
        </p:nvSpPr>
        <p:spPr>
          <a:xfrm>
            <a:off x="6467144" y="3515719"/>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sp>
        <p:nvSpPr>
          <p:cNvPr id="48" name="TextBox 47"/>
          <p:cNvSpPr txBox="1"/>
          <p:nvPr/>
        </p:nvSpPr>
        <p:spPr>
          <a:xfrm>
            <a:off x="6466260" y="3262836"/>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sp>
        <p:nvSpPr>
          <p:cNvPr id="49" name="TextBox 48"/>
          <p:cNvSpPr txBox="1"/>
          <p:nvPr/>
        </p:nvSpPr>
        <p:spPr>
          <a:xfrm>
            <a:off x="6466260" y="3016901"/>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sp>
        <p:nvSpPr>
          <p:cNvPr id="50" name="TextBox 49"/>
          <p:cNvSpPr txBox="1"/>
          <p:nvPr/>
        </p:nvSpPr>
        <p:spPr>
          <a:xfrm>
            <a:off x="6465236" y="2765457"/>
            <a:ext cx="338554" cy="369332"/>
          </a:xfrm>
          <a:prstGeom prst="rect">
            <a:avLst/>
          </a:prstGeom>
          <a:noFill/>
        </p:spPr>
        <p:txBody>
          <a:bodyPr wrap="none" rtlCol="0">
            <a:spAutoFit/>
          </a:bodyPr>
          <a:lstStyle/>
          <a:p>
            <a:r>
              <a:rPr lang="en-US" dirty="0" smtClean="0">
                <a:solidFill>
                  <a:srgbClr val="0070C0"/>
                </a:solidFill>
                <a:latin typeface="Orly's Font 2" pitchFamily="66" charset="0"/>
                <a:ea typeface="Verdana" pitchFamily="34" charset="0"/>
                <a:cs typeface="Verdana" pitchFamily="34" charset="0"/>
              </a:rPr>
              <a:t>X</a:t>
            </a:r>
          </a:p>
        </p:txBody>
      </p:sp>
      <p:sp>
        <p:nvSpPr>
          <p:cNvPr id="55" name="Rectangle 54"/>
          <p:cNvSpPr/>
          <p:nvPr/>
        </p:nvSpPr>
        <p:spPr>
          <a:xfrm rot="16200000">
            <a:off x="6580903" y="-238880"/>
            <a:ext cx="445770" cy="217883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6" name="Rectangle 55"/>
          <p:cNvSpPr/>
          <p:nvPr/>
        </p:nvSpPr>
        <p:spPr>
          <a:xfrm rot="16200000">
            <a:off x="6709493" y="110453"/>
            <a:ext cx="445770" cy="248015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7" name="Rectangle 56"/>
          <p:cNvSpPr/>
          <p:nvPr/>
        </p:nvSpPr>
        <p:spPr>
          <a:xfrm rot="16200000">
            <a:off x="6709494" y="660882"/>
            <a:ext cx="445770" cy="248015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9" name="Text Placeholder 2"/>
          <p:cNvSpPr txBox="1">
            <a:spLocks/>
          </p:cNvSpPr>
          <p:nvPr/>
        </p:nvSpPr>
        <p:spPr bwMode="auto">
          <a:xfrm>
            <a:off x="2583156" y="3888504"/>
            <a:ext cx="19548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6">
                    <a:lumMod val="75000"/>
                  </a:schemeClr>
                </a:solidFill>
                <a:latin typeface="Orly's Font 2" pitchFamily="66" charset="0"/>
              </a:rPr>
              <a:t>No Data</a:t>
            </a:r>
            <a:endParaRPr lang="en-US" sz="1800" dirty="0">
              <a:solidFill>
                <a:schemeClr val="accent6">
                  <a:lumMod val="75000"/>
                </a:schemeClr>
              </a:solidFill>
              <a:latin typeface="Orly's Font 2" pitchFamily="66" charset="0"/>
            </a:endParaRPr>
          </a:p>
        </p:txBody>
      </p:sp>
      <p:sp>
        <p:nvSpPr>
          <p:cNvPr id="61" name="Text Placeholder 2"/>
          <p:cNvSpPr txBox="1">
            <a:spLocks/>
          </p:cNvSpPr>
          <p:nvPr/>
        </p:nvSpPr>
        <p:spPr bwMode="auto">
          <a:xfrm>
            <a:off x="4656683" y="3888504"/>
            <a:ext cx="19548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6">
                    <a:lumMod val="75000"/>
                  </a:schemeClr>
                </a:solidFill>
                <a:latin typeface="Orly's Font 2" pitchFamily="66" charset="0"/>
              </a:rPr>
              <a:t>No Data</a:t>
            </a:r>
            <a:endParaRPr lang="en-US" sz="1800" dirty="0">
              <a:solidFill>
                <a:schemeClr val="accent6">
                  <a:lumMod val="75000"/>
                </a:schemeClr>
              </a:solidFill>
              <a:latin typeface="Orly's Font 2" pitchFamily="66" charset="0"/>
            </a:endParaRPr>
          </a:p>
        </p:txBody>
      </p:sp>
      <p:sp>
        <p:nvSpPr>
          <p:cNvPr id="62" name="Left Brace 61"/>
          <p:cNvSpPr/>
          <p:nvPr/>
        </p:nvSpPr>
        <p:spPr>
          <a:xfrm>
            <a:off x="3964368" y="2334976"/>
            <a:ext cx="453644" cy="1960577"/>
          </a:xfrm>
          <a:prstGeom prst="leftBrac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3" name="Text Placeholder 2"/>
          <p:cNvSpPr txBox="1">
            <a:spLocks/>
          </p:cNvSpPr>
          <p:nvPr/>
        </p:nvSpPr>
        <p:spPr bwMode="auto">
          <a:xfrm>
            <a:off x="2370935" y="3130598"/>
            <a:ext cx="18844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1800" dirty="0" smtClean="0">
                <a:solidFill>
                  <a:schemeClr val="accent6">
                    <a:lumMod val="75000"/>
                  </a:schemeClr>
                </a:solidFill>
                <a:latin typeface="Orly's Font 2" pitchFamily="66" charset="0"/>
              </a:rPr>
              <a:t>More X’s</a:t>
            </a:r>
            <a:endParaRPr lang="en-US" sz="1800" dirty="0">
              <a:solidFill>
                <a:schemeClr val="accent6">
                  <a:lumMod val="75000"/>
                </a:schemeClr>
              </a:solidFill>
              <a:latin typeface="Orly's Font 2" pitchFamily="66" charset="0"/>
            </a:endParaRP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par>
                          <p:cTn id="36" fill="hold">
                            <p:stCondLst>
                              <p:cond delay="10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10" presetClass="entr" presetSubtype="0"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3000"/>
                                        <p:tgtEl>
                                          <p:spTgt spid="24"/>
                                        </p:tgtEl>
                                      </p:cBhvr>
                                    </p:animEffect>
                                  </p:childTnLst>
                                  <p:subTnLst>
                                    <p:set>
                                      <p:cBhvr override="childStyle">
                                        <p:cTn dur="1" fill="hold" display="0" masterRel="sameClick" afterEffect="1">
                                          <p:stCondLst>
                                            <p:cond evt="end" delay="0">
                                              <p:tn val="65"/>
                                            </p:cond>
                                          </p:stCondLst>
                                        </p:cTn>
                                        <p:tgtEl>
                                          <p:spTgt spid="24"/>
                                        </p:tgtEl>
                                        <p:attrNameLst>
                                          <p:attrName>style.visibility</p:attrName>
                                        </p:attrNameLst>
                                      </p:cBhvr>
                                      <p:to>
                                        <p:strVal val="hidden"/>
                                      </p:to>
                                    </p:set>
                                  </p:subTnLst>
                                </p:cTn>
                              </p:par>
                              <p:par>
                                <p:cTn id="68" presetID="10" presetClass="entr" presetSubtype="0" fill="hold" grpId="1"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500"/>
                                        <p:tgtEl>
                                          <p:spTgt spid="55"/>
                                        </p:tgtEl>
                                      </p:cBhvr>
                                    </p:animEffect>
                                  </p:childTnLst>
                                </p:cTn>
                              </p:par>
                              <p:par>
                                <p:cTn id="71" presetID="26" presetClass="emph" presetSubtype="0" fill="hold" grpId="0" nodeType="withEffect">
                                  <p:stCondLst>
                                    <p:cond delay="0"/>
                                  </p:stCondLst>
                                  <p:childTnLst>
                                    <p:animEffect transition="out" filter="fade">
                                      <p:cBhvr>
                                        <p:cTn id="72" dur="3000" tmFilter="0, 0; .2, .5; .8, .5; 1, 0"/>
                                        <p:tgtEl>
                                          <p:spTgt spid="55"/>
                                        </p:tgtEl>
                                      </p:cBhvr>
                                    </p:animEffect>
                                    <p:animScale>
                                      <p:cBhvr>
                                        <p:cTn id="73" dur="1500" autoRev="1" fill="hold"/>
                                        <p:tgtEl>
                                          <p:spTgt spid="55"/>
                                        </p:tgtEl>
                                      </p:cBhvr>
                                      <p:by x="105000" y="105000"/>
                                    </p:animScale>
                                  </p:childTnLst>
                                  <p:subTnLst>
                                    <p:set>
                                      <p:cBhvr override="childStyle">
                                        <p:cTn dur="1" fill="hold" display="0" masterRel="sameClick" afterEffect="1">
                                          <p:stCondLst>
                                            <p:cond evt="end" delay="0">
                                              <p:tn val="71"/>
                                            </p:cond>
                                          </p:stCondLst>
                                        </p:cTn>
                                        <p:tgtEl>
                                          <p:spTgt spid="55"/>
                                        </p:tgtEl>
                                        <p:attrNameLst>
                                          <p:attrName>style.visibility</p:attrName>
                                        </p:attrNameLst>
                                      </p:cBhvr>
                                      <p:to>
                                        <p:strVal val="hidden"/>
                                      </p:to>
                                    </p:set>
                                  </p:subTnLst>
                                </p:cTn>
                              </p:par>
                            </p:childTnLst>
                          </p:cTn>
                        </p:par>
                        <p:par>
                          <p:cTn id="74" fill="hold">
                            <p:stCondLst>
                              <p:cond delay="3000"/>
                            </p:stCondLst>
                            <p:childTnLst>
                              <p:par>
                                <p:cTn id="75" presetID="10" presetClass="entr" presetSubtype="0"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childTnLst>
                          </p:cTn>
                        </p:par>
                        <p:par>
                          <p:cTn id="83" fill="hold">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500"/>
                                        <p:tgtEl>
                                          <p:spTgt spid="29"/>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3000"/>
                                        <p:tgtEl>
                                          <p:spTgt spid="30"/>
                                        </p:tgtEl>
                                      </p:cBhvr>
                                    </p:animEffect>
                                  </p:childTnLst>
                                  <p:subTnLst>
                                    <p:set>
                                      <p:cBhvr override="childStyle">
                                        <p:cTn dur="1" fill="hold" display="0" masterRel="sameClick" afterEffect="1">
                                          <p:stCondLst>
                                            <p:cond evt="end" delay="0">
                                              <p:tn val="89"/>
                                            </p:cond>
                                          </p:stCondLst>
                                        </p:cTn>
                                        <p:tgtEl>
                                          <p:spTgt spid="30"/>
                                        </p:tgtEl>
                                        <p:attrNameLst>
                                          <p:attrName>style.visibility</p:attrName>
                                        </p:attrNameLst>
                                      </p:cBhvr>
                                      <p:to>
                                        <p:strVal val="hidden"/>
                                      </p:to>
                                    </p:set>
                                  </p:subTnLst>
                                </p:cTn>
                              </p:par>
                              <p:par>
                                <p:cTn id="92" presetID="10" presetClass="entr" presetSubtype="0" fill="hold" grpId="1" nodeType="withEffect">
                                  <p:stCondLst>
                                    <p:cond delay="0"/>
                                  </p:stCondLst>
                                  <p:childTnLst>
                                    <p:set>
                                      <p:cBhvr>
                                        <p:cTn id="93" dur="1" fill="hold">
                                          <p:stCondLst>
                                            <p:cond delay="0"/>
                                          </p:stCondLst>
                                        </p:cTn>
                                        <p:tgtEl>
                                          <p:spTgt spid="56"/>
                                        </p:tgtEl>
                                        <p:attrNameLst>
                                          <p:attrName>style.visibility</p:attrName>
                                        </p:attrNameLst>
                                      </p:cBhvr>
                                      <p:to>
                                        <p:strVal val="visible"/>
                                      </p:to>
                                    </p:set>
                                    <p:animEffect transition="in" filter="fade">
                                      <p:cBhvr>
                                        <p:cTn id="94" dur="500"/>
                                        <p:tgtEl>
                                          <p:spTgt spid="56"/>
                                        </p:tgtEl>
                                      </p:cBhvr>
                                    </p:animEffect>
                                  </p:childTnLst>
                                </p:cTn>
                              </p:par>
                              <p:par>
                                <p:cTn id="95" presetID="26" presetClass="emph" presetSubtype="0" fill="hold" grpId="0" nodeType="withEffect">
                                  <p:stCondLst>
                                    <p:cond delay="0"/>
                                  </p:stCondLst>
                                  <p:childTnLst>
                                    <p:animEffect transition="out" filter="fade">
                                      <p:cBhvr>
                                        <p:cTn id="96" dur="3000" tmFilter="0, 0; .2, .5; .8, .5; 1, 0"/>
                                        <p:tgtEl>
                                          <p:spTgt spid="56"/>
                                        </p:tgtEl>
                                      </p:cBhvr>
                                    </p:animEffect>
                                    <p:animScale>
                                      <p:cBhvr>
                                        <p:cTn id="97" dur="1500" autoRev="1" fill="hold"/>
                                        <p:tgtEl>
                                          <p:spTgt spid="56"/>
                                        </p:tgtEl>
                                      </p:cBhvr>
                                      <p:by x="105000" y="105000"/>
                                    </p:animScale>
                                  </p:childTnLst>
                                  <p:subTnLst>
                                    <p:set>
                                      <p:cBhvr override="childStyle">
                                        <p:cTn dur="1" fill="hold" display="0" masterRel="sameClick" afterEffect="1">
                                          <p:stCondLst>
                                            <p:cond evt="end" delay="0">
                                              <p:tn val="95"/>
                                            </p:cond>
                                          </p:stCondLst>
                                        </p:cTn>
                                        <p:tgtEl>
                                          <p:spTgt spid="56"/>
                                        </p:tgtEl>
                                        <p:attrNameLst>
                                          <p:attrName>style.visibility</p:attrName>
                                        </p:attrNameLst>
                                      </p:cBhvr>
                                      <p:to>
                                        <p:strVal val="hidden"/>
                                      </p:to>
                                    </p:set>
                                  </p:subTnLst>
                                </p:cTn>
                              </p:par>
                            </p:childTnLst>
                          </p:cTn>
                        </p:par>
                        <p:par>
                          <p:cTn id="98" fill="hold">
                            <p:stCondLst>
                              <p:cond delay="3000"/>
                            </p:stCondLst>
                            <p:childTnLst>
                              <p:par>
                                <p:cTn id="99" presetID="10" presetClass="entr" presetSubtype="0" fill="hold" grpId="0" nodeType="after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fade">
                                      <p:cBhvr>
                                        <p:cTn id="101" dur="500"/>
                                        <p:tgtEl>
                                          <p:spTgt spid="32"/>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fade">
                                      <p:cBhvr>
                                        <p:cTn id="106" dur="500"/>
                                        <p:tgtEl>
                                          <p:spTgt spid="33"/>
                                        </p:tgtEl>
                                      </p:cBhvr>
                                    </p:animEffect>
                                  </p:childTnLst>
                                </p:cTn>
                              </p:par>
                            </p:childTnLst>
                          </p:cTn>
                        </p:par>
                        <p:par>
                          <p:cTn id="107" fill="hold">
                            <p:stCondLst>
                              <p:cond delay="500"/>
                            </p:stCondLst>
                            <p:childTnLst>
                              <p:par>
                                <p:cTn id="108" presetID="10" presetClass="entr" presetSubtype="0" fill="hold" grpId="0" nodeType="afterEffect">
                                  <p:stCondLst>
                                    <p:cond delay="0"/>
                                  </p:stCondLst>
                                  <p:childTnLst>
                                    <p:set>
                                      <p:cBhvr>
                                        <p:cTn id="109" dur="1" fill="hold">
                                          <p:stCondLst>
                                            <p:cond delay="0"/>
                                          </p:stCondLst>
                                        </p:cTn>
                                        <p:tgtEl>
                                          <p:spTgt spid="34"/>
                                        </p:tgtEl>
                                        <p:attrNameLst>
                                          <p:attrName>style.visibility</p:attrName>
                                        </p:attrNameLst>
                                      </p:cBhvr>
                                      <p:to>
                                        <p:strVal val="visible"/>
                                      </p:to>
                                    </p:set>
                                    <p:animEffect transition="in" filter="fade">
                                      <p:cBhvr>
                                        <p:cTn id="110" dur="500"/>
                                        <p:tgtEl>
                                          <p:spTgt spid="34"/>
                                        </p:tgtEl>
                                      </p:cBhvr>
                                    </p:animEffect>
                                  </p:childTnLst>
                                </p:cTn>
                              </p:par>
                            </p:childTnLst>
                          </p:cTn>
                        </p:par>
                        <p:par>
                          <p:cTn id="111" fill="hold">
                            <p:stCondLst>
                              <p:cond delay="1000"/>
                            </p:stCondLst>
                            <p:childTnLst>
                              <p:par>
                                <p:cTn id="112" presetID="10" presetClass="entr" presetSubtype="0" fill="hold" grpId="0" nodeType="afterEffect">
                                  <p:stCondLst>
                                    <p:cond delay="0"/>
                                  </p:stCondLst>
                                  <p:childTnLst>
                                    <p:set>
                                      <p:cBhvr>
                                        <p:cTn id="113" dur="1" fill="hold">
                                          <p:stCondLst>
                                            <p:cond delay="0"/>
                                          </p:stCondLst>
                                        </p:cTn>
                                        <p:tgtEl>
                                          <p:spTgt spid="35"/>
                                        </p:tgtEl>
                                        <p:attrNameLst>
                                          <p:attrName>style.visibility</p:attrName>
                                        </p:attrNameLst>
                                      </p:cBhvr>
                                      <p:to>
                                        <p:strVal val="visible"/>
                                      </p:to>
                                    </p:set>
                                    <p:animEffect transition="in" filter="fade">
                                      <p:cBhvr>
                                        <p:cTn id="114" dur="500"/>
                                        <p:tgtEl>
                                          <p:spTgt spid="35"/>
                                        </p:tgtEl>
                                      </p:cBhvr>
                                    </p:animEffect>
                                  </p:childTnLst>
                                </p:cTn>
                              </p:par>
                            </p:childTnLst>
                          </p:cTn>
                        </p:par>
                        <p:par>
                          <p:cTn id="115" fill="hold">
                            <p:stCondLst>
                              <p:cond delay="1500"/>
                            </p:stCondLst>
                            <p:childTnLst>
                              <p:par>
                                <p:cTn id="116" presetID="10" presetClass="entr" presetSubtype="0" fill="hold" grpId="0" nodeType="afterEffect">
                                  <p:stCondLst>
                                    <p:cond delay="0"/>
                                  </p:stCondLst>
                                  <p:childTnLst>
                                    <p:set>
                                      <p:cBhvr>
                                        <p:cTn id="117" dur="1" fill="hold">
                                          <p:stCondLst>
                                            <p:cond delay="0"/>
                                          </p:stCondLst>
                                        </p:cTn>
                                        <p:tgtEl>
                                          <p:spTgt spid="36"/>
                                        </p:tgtEl>
                                        <p:attrNameLst>
                                          <p:attrName>style.visibility</p:attrName>
                                        </p:attrNameLst>
                                      </p:cBhvr>
                                      <p:to>
                                        <p:strVal val="visible"/>
                                      </p:to>
                                    </p:set>
                                    <p:animEffect transition="in" filter="fade">
                                      <p:cBhvr>
                                        <p:cTn id="118" dur="500"/>
                                        <p:tgtEl>
                                          <p:spTgt spid="36"/>
                                        </p:tgtEl>
                                      </p:cBhvr>
                                    </p:animEffect>
                                  </p:childTnLst>
                                </p:cTn>
                              </p:par>
                            </p:childTnLst>
                          </p:cTn>
                        </p:par>
                        <p:par>
                          <p:cTn id="119" fill="hold">
                            <p:stCondLst>
                              <p:cond delay="2000"/>
                            </p:stCondLst>
                            <p:childTnLst>
                              <p:par>
                                <p:cTn id="120" presetID="10" presetClass="entr" presetSubtype="0" fill="hold" grpId="0" nodeType="afterEffect">
                                  <p:stCondLst>
                                    <p:cond delay="0"/>
                                  </p:stCondLst>
                                  <p:childTnLst>
                                    <p:set>
                                      <p:cBhvr>
                                        <p:cTn id="121" dur="1" fill="hold">
                                          <p:stCondLst>
                                            <p:cond delay="0"/>
                                          </p:stCondLst>
                                        </p:cTn>
                                        <p:tgtEl>
                                          <p:spTgt spid="37"/>
                                        </p:tgtEl>
                                        <p:attrNameLst>
                                          <p:attrName>style.visibility</p:attrName>
                                        </p:attrNameLst>
                                      </p:cBhvr>
                                      <p:to>
                                        <p:strVal val="visible"/>
                                      </p:to>
                                    </p:set>
                                    <p:animEffect transition="in" filter="fade">
                                      <p:cBhvr>
                                        <p:cTn id="122" dur="500"/>
                                        <p:tgtEl>
                                          <p:spTgt spid="37"/>
                                        </p:tgtEl>
                                      </p:cBhvr>
                                    </p:animEffect>
                                  </p:childTnLst>
                                </p:cTn>
                              </p:par>
                            </p:childTnLst>
                          </p:cTn>
                        </p:par>
                        <p:par>
                          <p:cTn id="123" fill="hold">
                            <p:stCondLst>
                              <p:cond delay="2500"/>
                            </p:stCondLst>
                            <p:childTnLst>
                              <p:par>
                                <p:cTn id="124" presetID="10" presetClass="entr" presetSubtype="0" fill="hold" grpId="0" nodeType="afterEffect">
                                  <p:stCondLst>
                                    <p:cond delay="0"/>
                                  </p:stCondLst>
                                  <p:childTnLst>
                                    <p:set>
                                      <p:cBhvr>
                                        <p:cTn id="125" dur="1" fill="hold">
                                          <p:stCondLst>
                                            <p:cond delay="0"/>
                                          </p:stCondLst>
                                        </p:cTn>
                                        <p:tgtEl>
                                          <p:spTgt spid="38"/>
                                        </p:tgtEl>
                                        <p:attrNameLst>
                                          <p:attrName>style.visibility</p:attrName>
                                        </p:attrNameLst>
                                      </p:cBhvr>
                                      <p:to>
                                        <p:strVal val="visible"/>
                                      </p:to>
                                    </p:set>
                                    <p:animEffect transition="in" filter="fade">
                                      <p:cBhvr>
                                        <p:cTn id="126" dur="500"/>
                                        <p:tgtEl>
                                          <p:spTgt spid="38"/>
                                        </p:tgtEl>
                                      </p:cBhvr>
                                    </p:animEffect>
                                  </p:childTnLst>
                                </p:cTn>
                              </p:par>
                            </p:childTnLst>
                          </p:cTn>
                        </p:par>
                        <p:par>
                          <p:cTn id="127" fill="hold">
                            <p:stCondLst>
                              <p:cond delay="3000"/>
                            </p:stCondLst>
                            <p:childTnLst>
                              <p:par>
                                <p:cTn id="128" presetID="10" presetClass="entr" presetSubtype="0" fill="hold" grpId="0" nodeType="afterEffect">
                                  <p:stCondLst>
                                    <p:cond delay="0"/>
                                  </p:stCondLst>
                                  <p:childTnLst>
                                    <p:set>
                                      <p:cBhvr>
                                        <p:cTn id="129" dur="1" fill="hold">
                                          <p:stCondLst>
                                            <p:cond delay="0"/>
                                          </p:stCondLst>
                                        </p:cTn>
                                        <p:tgtEl>
                                          <p:spTgt spid="39"/>
                                        </p:tgtEl>
                                        <p:attrNameLst>
                                          <p:attrName>style.visibility</p:attrName>
                                        </p:attrNameLst>
                                      </p:cBhvr>
                                      <p:to>
                                        <p:strVal val="visible"/>
                                      </p:to>
                                    </p:set>
                                    <p:animEffect transition="in" filter="fade">
                                      <p:cBhvr>
                                        <p:cTn id="130" dur="500"/>
                                        <p:tgtEl>
                                          <p:spTgt spid="39"/>
                                        </p:tgtEl>
                                      </p:cBhvr>
                                    </p:animEffect>
                                  </p:childTnLst>
                                </p:cTn>
                              </p:par>
                            </p:childTnLst>
                          </p:cTn>
                        </p:par>
                      </p:childTnLst>
                    </p:cTn>
                  </p:par>
                  <p:par>
                    <p:cTn id="131" fill="hold">
                      <p:stCondLst>
                        <p:cond delay="indefinite"/>
                      </p:stCondLst>
                      <p:childTnLst>
                        <p:par>
                          <p:cTn id="132" fill="hold">
                            <p:stCondLst>
                              <p:cond delay="0"/>
                            </p:stCondLst>
                            <p:childTnLst>
                              <p:par>
                                <p:cTn id="133" presetID="10" presetClass="entr" presetSubtype="0" fill="hold" nodeType="click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fade">
                                      <p:cBhvr>
                                        <p:cTn id="135" dur="3000"/>
                                        <p:tgtEl>
                                          <p:spTgt spid="43"/>
                                        </p:tgtEl>
                                      </p:cBhvr>
                                    </p:animEffect>
                                  </p:childTnLst>
                                  <p:subTnLst>
                                    <p:set>
                                      <p:cBhvr override="childStyle">
                                        <p:cTn dur="1" fill="hold" display="0" masterRel="sameClick" afterEffect="1">
                                          <p:stCondLst>
                                            <p:cond evt="end" delay="0">
                                              <p:tn val="133"/>
                                            </p:cond>
                                          </p:stCondLst>
                                        </p:cTn>
                                        <p:tgtEl>
                                          <p:spTgt spid="43"/>
                                        </p:tgtEl>
                                        <p:attrNameLst>
                                          <p:attrName>style.visibility</p:attrName>
                                        </p:attrNameLst>
                                      </p:cBhvr>
                                      <p:to>
                                        <p:strVal val="hidden"/>
                                      </p:to>
                                    </p:set>
                                  </p:subTnLst>
                                </p:cTn>
                              </p:par>
                              <p:par>
                                <p:cTn id="136" presetID="10" presetClass="entr" presetSubtype="0" fill="hold" grpId="1" nodeType="withEffect">
                                  <p:stCondLst>
                                    <p:cond delay="0"/>
                                  </p:stCondLst>
                                  <p:childTnLst>
                                    <p:set>
                                      <p:cBhvr>
                                        <p:cTn id="137" dur="1" fill="hold">
                                          <p:stCondLst>
                                            <p:cond delay="0"/>
                                          </p:stCondLst>
                                        </p:cTn>
                                        <p:tgtEl>
                                          <p:spTgt spid="57"/>
                                        </p:tgtEl>
                                        <p:attrNameLst>
                                          <p:attrName>style.visibility</p:attrName>
                                        </p:attrNameLst>
                                      </p:cBhvr>
                                      <p:to>
                                        <p:strVal val="visible"/>
                                      </p:to>
                                    </p:set>
                                    <p:animEffect transition="in" filter="fade">
                                      <p:cBhvr>
                                        <p:cTn id="138" dur="500"/>
                                        <p:tgtEl>
                                          <p:spTgt spid="57"/>
                                        </p:tgtEl>
                                      </p:cBhvr>
                                    </p:animEffect>
                                  </p:childTnLst>
                                </p:cTn>
                              </p:par>
                              <p:par>
                                <p:cTn id="139" presetID="26" presetClass="emph" presetSubtype="0" fill="hold" grpId="0" nodeType="withEffect">
                                  <p:stCondLst>
                                    <p:cond delay="0"/>
                                  </p:stCondLst>
                                  <p:childTnLst>
                                    <p:animEffect transition="out" filter="fade">
                                      <p:cBhvr>
                                        <p:cTn id="140" dur="3000" tmFilter="0, 0; .2, .5; .8, .5; 1, 0"/>
                                        <p:tgtEl>
                                          <p:spTgt spid="57"/>
                                        </p:tgtEl>
                                      </p:cBhvr>
                                    </p:animEffect>
                                    <p:animScale>
                                      <p:cBhvr>
                                        <p:cTn id="141" dur="1500" autoRev="1" fill="hold"/>
                                        <p:tgtEl>
                                          <p:spTgt spid="57"/>
                                        </p:tgtEl>
                                      </p:cBhvr>
                                      <p:by x="105000" y="105000"/>
                                    </p:animScale>
                                  </p:childTnLst>
                                  <p:subTnLst>
                                    <p:set>
                                      <p:cBhvr override="childStyle">
                                        <p:cTn dur="1" fill="hold" display="0" masterRel="sameClick" afterEffect="1">
                                          <p:stCondLst>
                                            <p:cond evt="end" delay="0">
                                              <p:tn val="139"/>
                                            </p:cond>
                                          </p:stCondLst>
                                        </p:cTn>
                                        <p:tgtEl>
                                          <p:spTgt spid="57"/>
                                        </p:tgtEl>
                                        <p:attrNameLst>
                                          <p:attrName>style.visibility</p:attrName>
                                        </p:attrNameLst>
                                      </p:cBhvr>
                                      <p:to>
                                        <p:strVal val="hidden"/>
                                      </p:to>
                                    </p:set>
                                  </p:subTnLst>
                                </p:cTn>
                              </p:par>
                            </p:childTnLst>
                          </p:cTn>
                        </p:par>
                        <p:par>
                          <p:cTn id="142" fill="hold">
                            <p:stCondLst>
                              <p:cond delay="3000"/>
                            </p:stCondLst>
                            <p:childTnLst>
                              <p:par>
                                <p:cTn id="143" presetID="10" presetClass="entr" presetSubtype="0" fill="hold" grpId="0" nodeType="afterEffect">
                                  <p:stCondLst>
                                    <p:cond delay="0"/>
                                  </p:stCondLst>
                                  <p:childTnLst>
                                    <p:set>
                                      <p:cBhvr>
                                        <p:cTn id="144" dur="1" fill="hold">
                                          <p:stCondLst>
                                            <p:cond delay="0"/>
                                          </p:stCondLst>
                                        </p:cTn>
                                        <p:tgtEl>
                                          <p:spTgt spid="45"/>
                                        </p:tgtEl>
                                        <p:attrNameLst>
                                          <p:attrName>style.visibility</p:attrName>
                                        </p:attrNameLst>
                                      </p:cBhvr>
                                      <p:to>
                                        <p:strVal val="visible"/>
                                      </p:to>
                                    </p:set>
                                    <p:animEffect transition="in" filter="fade">
                                      <p:cBhvr>
                                        <p:cTn id="145" dur="500"/>
                                        <p:tgtEl>
                                          <p:spTgt spid="45"/>
                                        </p:tgtEl>
                                      </p:cBhvr>
                                    </p:animEffect>
                                  </p:childTnLst>
                                </p:cTn>
                              </p:par>
                            </p:childTnLst>
                          </p:cTn>
                        </p:par>
                      </p:childTnLst>
                    </p:cTn>
                  </p:par>
                  <p:par>
                    <p:cTn id="146" fill="hold">
                      <p:stCondLst>
                        <p:cond delay="indefinite"/>
                      </p:stCondLst>
                      <p:childTnLst>
                        <p:par>
                          <p:cTn id="147" fill="hold">
                            <p:stCondLst>
                              <p:cond delay="0"/>
                            </p:stCondLst>
                            <p:childTnLst>
                              <p:par>
                                <p:cTn id="148" presetID="10" presetClass="entr" presetSubtype="0" fill="hold" grpId="0" nodeType="clickEffect">
                                  <p:stCondLst>
                                    <p:cond delay="0"/>
                                  </p:stCondLst>
                                  <p:childTnLst>
                                    <p:set>
                                      <p:cBhvr>
                                        <p:cTn id="149" dur="1" fill="hold">
                                          <p:stCondLst>
                                            <p:cond delay="0"/>
                                          </p:stCondLst>
                                        </p:cTn>
                                        <p:tgtEl>
                                          <p:spTgt spid="46"/>
                                        </p:tgtEl>
                                        <p:attrNameLst>
                                          <p:attrName>style.visibility</p:attrName>
                                        </p:attrNameLst>
                                      </p:cBhvr>
                                      <p:to>
                                        <p:strVal val="visible"/>
                                      </p:to>
                                    </p:set>
                                    <p:animEffect transition="in" filter="fade">
                                      <p:cBhvr>
                                        <p:cTn id="150" dur="500"/>
                                        <p:tgtEl>
                                          <p:spTgt spid="46"/>
                                        </p:tgtEl>
                                      </p:cBhvr>
                                    </p:animEffect>
                                  </p:childTnLst>
                                </p:cTn>
                              </p:par>
                            </p:childTnLst>
                          </p:cTn>
                        </p:par>
                        <p:par>
                          <p:cTn id="151" fill="hold">
                            <p:stCondLst>
                              <p:cond delay="500"/>
                            </p:stCondLst>
                            <p:childTnLst>
                              <p:par>
                                <p:cTn id="152" presetID="10" presetClass="entr" presetSubtype="0" fill="hold" grpId="0" nodeType="afterEffect">
                                  <p:stCondLst>
                                    <p:cond delay="0"/>
                                  </p:stCondLst>
                                  <p:childTnLst>
                                    <p:set>
                                      <p:cBhvr>
                                        <p:cTn id="153" dur="1" fill="hold">
                                          <p:stCondLst>
                                            <p:cond delay="0"/>
                                          </p:stCondLst>
                                        </p:cTn>
                                        <p:tgtEl>
                                          <p:spTgt spid="47"/>
                                        </p:tgtEl>
                                        <p:attrNameLst>
                                          <p:attrName>style.visibility</p:attrName>
                                        </p:attrNameLst>
                                      </p:cBhvr>
                                      <p:to>
                                        <p:strVal val="visible"/>
                                      </p:to>
                                    </p:set>
                                    <p:animEffect transition="in" filter="fade">
                                      <p:cBhvr>
                                        <p:cTn id="154" dur="500"/>
                                        <p:tgtEl>
                                          <p:spTgt spid="47"/>
                                        </p:tgtEl>
                                      </p:cBhvr>
                                    </p:animEffect>
                                  </p:childTnLst>
                                </p:cTn>
                              </p:par>
                            </p:childTnLst>
                          </p:cTn>
                        </p:par>
                        <p:par>
                          <p:cTn id="155" fill="hold">
                            <p:stCondLst>
                              <p:cond delay="1000"/>
                            </p:stCondLst>
                            <p:childTnLst>
                              <p:par>
                                <p:cTn id="156" presetID="10" presetClass="entr" presetSubtype="0" fill="hold" grpId="0" nodeType="afterEffect">
                                  <p:stCondLst>
                                    <p:cond delay="0"/>
                                  </p:stCondLst>
                                  <p:childTnLst>
                                    <p:set>
                                      <p:cBhvr>
                                        <p:cTn id="157" dur="1" fill="hold">
                                          <p:stCondLst>
                                            <p:cond delay="0"/>
                                          </p:stCondLst>
                                        </p:cTn>
                                        <p:tgtEl>
                                          <p:spTgt spid="48"/>
                                        </p:tgtEl>
                                        <p:attrNameLst>
                                          <p:attrName>style.visibility</p:attrName>
                                        </p:attrNameLst>
                                      </p:cBhvr>
                                      <p:to>
                                        <p:strVal val="visible"/>
                                      </p:to>
                                    </p:set>
                                    <p:animEffect transition="in" filter="fade">
                                      <p:cBhvr>
                                        <p:cTn id="158" dur="500"/>
                                        <p:tgtEl>
                                          <p:spTgt spid="48"/>
                                        </p:tgtEl>
                                      </p:cBhvr>
                                    </p:animEffect>
                                  </p:childTnLst>
                                </p:cTn>
                              </p:par>
                            </p:childTnLst>
                          </p:cTn>
                        </p:par>
                        <p:par>
                          <p:cTn id="159" fill="hold">
                            <p:stCondLst>
                              <p:cond delay="1500"/>
                            </p:stCondLst>
                            <p:childTnLst>
                              <p:par>
                                <p:cTn id="160" presetID="10" presetClass="entr" presetSubtype="0" fill="hold" grpId="0" nodeType="afterEffect">
                                  <p:stCondLst>
                                    <p:cond delay="0"/>
                                  </p:stCondLst>
                                  <p:childTnLst>
                                    <p:set>
                                      <p:cBhvr>
                                        <p:cTn id="161" dur="1" fill="hold">
                                          <p:stCondLst>
                                            <p:cond delay="0"/>
                                          </p:stCondLst>
                                        </p:cTn>
                                        <p:tgtEl>
                                          <p:spTgt spid="49"/>
                                        </p:tgtEl>
                                        <p:attrNameLst>
                                          <p:attrName>style.visibility</p:attrName>
                                        </p:attrNameLst>
                                      </p:cBhvr>
                                      <p:to>
                                        <p:strVal val="visible"/>
                                      </p:to>
                                    </p:set>
                                    <p:animEffect transition="in" filter="fade">
                                      <p:cBhvr>
                                        <p:cTn id="162" dur="500"/>
                                        <p:tgtEl>
                                          <p:spTgt spid="49"/>
                                        </p:tgtEl>
                                      </p:cBhvr>
                                    </p:animEffect>
                                  </p:childTnLst>
                                </p:cTn>
                              </p:par>
                            </p:childTnLst>
                          </p:cTn>
                        </p:par>
                        <p:par>
                          <p:cTn id="163" fill="hold">
                            <p:stCondLst>
                              <p:cond delay="2000"/>
                            </p:stCondLst>
                            <p:childTnLst>
                              <p:par>
                                <p:cTn id="164" presetID="10" presetClass="entr" presetSubtype="0" fill="hold" grpId="0" nodeType="afterEffect">
                                  <p:stCondLst>
                                    <p:cond delay="0"/>
                                  </p:stCondLst>
                                  <p:childTnLst>
                                    <p:set>
                                      <p:cBhvr>
                                        <p:cTn id="165" dur="1" fill="hold">
                                          <p:stCondLst>
                                            <p:cond delay="0"/>
                                          </p:stCondLst>
                                        </p:cTn>
                                        <p:tgtEl>
                                          <p:spTgt spid="50"/>
                                        </p:tgtEl>
                                        <p:attrNameLst>
                                          <p:attrName>style.visibility</p:attrName>
                                        </p:attrNameLst>
                                      </p:cBhvr>
                                      <p:to>
                                        <p:strVal val="visible"/>
                                      </p:to>
                                    </p:set>
                                    <p:animEffect transition="in" filter="fade">
                                      <p:cBhvr>
                                        <p:cTn id="166" dur="500"/>
                                        <p:tgtEl>
                                          <p:spTgt spid="50"/>
                                        </p:tgtEl>
                                      </p:cBhvr>
                                    </p:animEffec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grpId="0" nodeType="clickEffect">
                                  <p:stCondLst>
                                    <p:cond delay="0"/>
                                  </p:stCondLst>
                                  <p:iterate type="lt">
                                    <p:tmAbs val="80"/>
                                  </p:iterate>
                                  <p:childTnLst>
                                    <p:set>
                                      <p:cBhvr>
                                        <p:cTn id="170" dur="1" fill="hold">
                                          <p:stCondLst>
                                            <p:cond delay="0"/>
                                          </p:stCondLst>
                                        </p:cTn>
                                        <p:tgtEl>
                                          <p:spTgt spid="59"/>
                                        </p:tgtEl>
                                        <p:attrNameLst>
                                          <p:attrName>style.visibility</p:attrName>
                                        </p:attrNameLst>
                                      </p:cBhvr>
                                      <p:to>
                                        <p:strVal val="visible"/>
                                      </p:to>
                                    </p:set>
                                  </p:childTnLst>
                                  <p:subTnLst>
                                    <p:set>
                                      <p:cBhvr override="childStyle">
                                        <p:cTn dur="1" fill="hold" display="0" masterRel="nextClick" afterEffect="1"/>
                                        <p:tgtEl>
                                          <p:spTgt spid="59"/>
                                        </p:tgtEl>
                                        <p:attrNameLst>
                                          <p:attrName>style.visibility</p:attrName>
                                        </p:attrNameLst>
                                      </p:cBhvr>
                                      <p:to>
                                        <p:strVal val="hidden"/>
                                      </p:to>
                                    </p:set>
                                  </p:subTnLst>
                                </p:cTn>
                              </p:par>
                              <p:par>
                                <p:cTn id="171" presetID="1" presetClass="entr" presetSubtype="0" fill="hold" grpId="0" nodeType="withEffect">
                                  <p:stCondLst>
                                    <p:cond delay="0"/>
                                  </p:stCondLst>
                                  <p:iterate type="lt">
                                    <p:tmAbs val="80"/>
                                  </p:iterate>
                                  <p:childTnLst>
                                    <p:set>
                                      <p:cBhvr>
                                        <p:cTn id="172" dur="1" fill="hold">
                                          <p:stCondLst>
                                            <p:cond delay="0"/>
                                          </p:stCondLst>
                                        </p:cTn>
                                        <p:tgtEl>
                                          <p:spTgt spid="61"/>
                                        </p:tgtEl>
                                        <p:attrNameLst>
                                          <p:attrName>style.visibility</p:attrName>
                                        </p:attrNameLst>
                                      </p:cBhvr>
                                      <p:to>
                                        <p:strVal val="visible"/>
                                      </p:to>
                                    </p:set>
                                  </p:childTnLst>
                                  <p:subTnLst>
                                    <p:set>
                                      <p:cBhvr override="childStyle">
                                        <p:cTn dur="1" fill="hold" display="0" masterRel="nextClick" afterEffect="1"/>
                                        <p:tgtEl>
                                          <p:spTgt spid="61"/>
                                        </p:tgtEl>
                                        <p:attrNameLst>
                                          <p:attrName>style.visibility</p:attrName>
                                        </p:attrNameLst>
                                      </p:cBhvr>
                                      <p:to>
                                        <p:strVal val="hidden"/>
                                      </p:to>
                                    </p:set>
                                  </p:subTnLst>
                                </p:cTn>
                              </p:par>
                            </p:childTnLst>
                          </p:cTn>
                        </p:par>
                      </p:childTnLst>
                    </p:cTn>
                  </p:par>
                  <p:par>
                    <p:cTn id="173" fill="hold">
                      <p:stCondLst>
                        <p:cond delay="indefinite"/>
                      </p:stCondLst>
                      <p:childTnLst>
                        <p:par>
                          <p:cTn id="174" fill="hold">
                            <p:stCondLst>
                              <p:cond delay="0"/>
                            </p:stCondLst>
                            <p:childTnLst>
                              <p:par>
                                <p:cTn id="175" presetID="10" presetClass="entr" presetSubtype="0" fill="hold" grpId="0" nodeType="clickEffect">
                                  <p:stCondLst>
                                    <p:cond delay="0"/>
                                  </p:stCondLst>
                                  <p:childTnLst>
                                    <p:set>
                                      <p:cBhvr>
                                        <p:cTn id="176" dur="1" fill="hold">
                                          <p:stCondLst>
                                            <p:cond delay="0"/>
                                          </p:stCondLst>
                                        </p:cTn>
                                        <p:tgtEl>
                                          <p:spTgt spid="62"/>
                                        </p:tgtEl>
                                        <p:attrNameLst>
                                          <p:attrName>style.visibility</p:attrName>
                                        </p:attrNameLst>
                                      </p:cBhvr>
                                      <p:to>
                                        <p:strVal val="visible"/>
                                      </p:to>
                                    </p:set>
                                    <p:animEffect transition="in" filter="fade">
                                      <p:cBhvr>
                                        <p:cTn id="177" dur="500"/>
                                        <p:tgtEl>
                                          <p:spTgt spid="62"/>
                                        </p:tgtEl>
                                      </p:cBhvr>
                                    </p:animEffect>
                                  </p:childTnLst>
                                </p:cTn>
                              </p:par>
                              <p:par>
                                <p:cTn id="178" presetID="1" presetClass="entr" presetSubtype="0" fill="hold" grpId="0" nodeType="withEffect">
                                  <p:stCondLst>
                                    <p:cond delay="0"/>
                                  </p:stCondLst>
                                  <p:iterate type="lt">
                                    <p:tmAbs val="80"/>
                                  </p:iterate>
                                  <p:childTnLst>
                                    <p:set>
                                      <p:cBhvr>
                                        <p:cTn id="179"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20" grpId="0"/>
      <p:bldP spid="21" grpId="0"/>
      <p:bldP spid="22" grpId="0"/>
      <p:bldP spid="23" grpId="0"/>
      <p:bldP spid="27" grpId="0"/>
      <p:bldP spid="28" grpId="0"/>
      <p:bldP spid="29" grpId="0"/>
      <p:bldP spid="32" grpId="0"/>
      <p:bldP spid="33" grpId="0"/>
      <p:bldP spid="34" grpId="0"/>
      <p:bldP spid="35" grpId="0"/>
      <p:bldP spid="36" grpId="0"/>
      <p:bldP spid="37" grpId="0"/>
      <p:bldP spid="38" grpId="0"/>
      <p:bldP spid="39" grpId="0"/>
      <p:bldP spid="45" grpId="0"/>
      <p:bldP spid="46" grpId="0"/>
      <p:bldP spid="47" grpId="0"/>
      <p:bldP spid="48" grpId="0"/>
      <p:bldP spid="49" grpId="0"/>
      <p:bldP spid="50" grpId="0"/>
      <p:bldP spid="55" grpId="0" animBg="1"/>
      <p:bldP spid="55" grpId="1" animBg="1"/>
      <p:bldP spid="56" grpId="0" animBg="1"/>
      <p:bldP spid="56" grpId="1" animBg="1"/>
      <p:bldP spid="57" grpId="0" animBg="1"/>
      <p:bldP spid="57" grpId="1" animBg="1"/>
      <p:bldP spid="59" grpId="0"/>
      <p:bldP spid="61" grpId="0"/>
      <p:bldP spid="62" grpId="0" animBg="1"/>
      <p:bldP spid="6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57250" y="1980337"/>
            <a:ext cx="7429500" cy="1754326"/>
          </a:xfrm>
          <a:prstGeom prst="rect">
            <a:avLst/>
          </a:prstGeom>
          <a:noFill/>
        </p:spPr>
        <p:txBody>
          <a:bodyPr>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a:t>
            </a:r>
            <a:r>
              <a:rPr lang="en-US" sz="3600" dirty="0">
                <a:solidFill>
                  <a:schemeClr val="accent5"/>
                </a:solidFill>
                <a:latin typeface="Orly's Font 2" pitchFamily="66" charset="0"/>
                <a:ea typeface="Verdana" pitchFamily="34" charset="0"/>
                <a:cs typeface="Verdana" pitchFamily="34" charset="0"/>
              </a:rPr>
              <a:t>how to make a line plot </a:t>
            </a:r>
            <a:r>
              <a:rPr lang="en-US" sz="3600" dirty="0">
                <a:solidFill>
                  <a:schemeClr val="accent1"/>
                </a:solidFill>
                <a:latin typeface="Orly's Font 2" pitchFamily="66" charset="0"/>
                <a:ea typeface="Verdana" pitchFamily="34" charset="0"/>
                <a:cs typeface="Verdana" pitchFamily="34" charset="0"/>
              </a:rPr>
              <a:t>by using a data set.</a:t>
            </a: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5826</TotalTime>
  <Words>1006</Words>
  <Application>Microsoft Office PowerPoint</Application>
  <PresentationFormat>On-screen Show (16:10)</PresentationFormat>
  <Paragraphs>124</Paragraphs>
  <Slides>7</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Courier New</vt:lpstr>
      <vt:lpstr>Orly's Font 2</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284</cp:revision>
  <dcterms:created xsi:type="dcterms:W3CDTF">2011-06-12T17:04:43Z</dcterms:created>
  <dcterms:modified xsi:type="dcterms:W3CDTF">2015-06-07T14:14:42Z</dcterms:modified>
</cp:coreProperties>
</file>